
<file path=[Content_Types].xml><?xml version="1.0" encoding="utf-8"?>
<Types xmlns="http://schemas.openxmlformats.org/package/2006/content-types">
  <Default Extension="bin" ContentType="application/vnd.openxmlformats-officedocument.presentationml.printerSettings"/>
  <Override PartName="/ppt/notesSlides/notesSlide24.xml" ContentType="application/vnd.openxmlformats-officedocument.presentationml.notesSlide+xml"/>
  <Override PartName="/ppt/slides/slide14.xml" ContentType="application/vnd.openxmlformats-officedocument.presentationml.slide+xml"/>
  <Default Extension="rels" ContentType="application/vnd.openxmlformats-package.relationships+xml"/>
  <Override PartName="/ppt/notesSlides/notesSlide16.xml" ContentType="application/vnd.openxmlformats-officedocument.presentationml.notesSlide+xml"/>
  <Default Extension="xml" ContentType="application/xml"/>
  <Override PartName="/ppt/slides/slide45.xml" ContentType="application/vnd.openxmlformats-officedocument.presentationml.slide+xml"/>
  <Override PartName="/ppt/tableStyles.xml" ContentType="application/vnd.openxmlformats-officedocument.presentationml.tableStyles+xml"/>
  <Override PartName="/ppt/notesSlides/notesSlide1.xml" ContentType="application/vnd.openxmlformats-officedocument.presentationml.notesSlide+xml"/>
  <Override PartName="/ppt/slideLayouts/slideLayout16.xml" ContentType="application/vnd.openxmlformats-officedocument.presentationml.slideLayout+xml"/>
  <Override PartName="/ppt/slides/slide28.xml" ContentType="application/vnd.openxmlformats-officedocument.presentationml.slide+xml"/>
  <Override PartName="/ppt/slides/slide21.xml" ContentType="application/vnd.openxmlformats-officedocument.presentationml.slide+xml"/>
  <Override PartName="/ppt/slides/slide37.xml" ContentType="application/vnd.openxmlformats-officedocument.presentationml.slide+xml"/>
  <Override PartName="/ppt/notesSlides/notesSlide23.xml" ContentType="application/vnd.openxmlformats-officedocument.presentationml.notesSlide+xml"/>
  <Override PartName="/ppt/slides/slide5.xml" ContentType="application/vnd.openxmlformats-officedocument.presentationml.slide+xml"/>
  <Override PartName="/ppt/slideLayouts/slideLayout5.xml" ContentType="application/vnd.openxmlformats-officedocument.presentationml.slideLayout+xml"/>
  <Override PartName="/ppt/slides/slide30.xml" ContentType="application/vnd.openxmlformats-officedocument.presentationml.slide+xml"/>
  <Override PartName="/ppt/notesSlides/notesSlide9.xml" ContentType="application/vnd.openxmlformats-officedocument.presentationml.notesSlide+xml"/>
  <Override PartName="/ppt/slides/slide13.xml" ContentType="application/vnd.openxmlformats-officedocument.presentationml.slide+xml"/>
  <Override PartName="/ppt/slideMasters/slideMaster1.xml" ContentType="application/vnd.openxmlformats-officedocument.presentationml.slideMaster+xml"/>
  <Override PartName="/ppt/notesSlides/notesSlide15.xml" ContentType="application/vnd.openxmlformats-officedocument.presentationml.notesSlide+xml"/>
  <Override PartName="/docProps/core.xml" ContentType="application/vnd.openxmlformats-package.core-properties+xml"/>
  <Override PartName="/ppt/notesSlides/notesSlide7.xml" ContentType="application/vnd.openxmlformats-officedocument.presentationml.notesSlide+xml"/>
  <Override PartName="/ppt/slides/slide44.xml" ContentType="application/vnd.openxmlformats-officedocument.presentationml.slide+xml"/>
  <Override PartName="/ppt/slideLayouts/slideLayout15.xml" ContentType="application/vnd.openxmlformats-officedocument.presentationml.slideLayout+xml"/>
  <Override PartName="/ppt/slides/slide27.xml" ContentType="application/vnd.openxmlformats-officedocument.presentationml.slide+xml"/>
  <Override PartName="/ppt/slides/slide20.xml" ContentType="application/vnd.openxmlformats-officedocument.presentationml.slide+xml"/>
  <Override PartName="/ppt/slides/slide36.xml" ContentType="application/vnd.openxmlformats-officedocument.presentationml.slide+xml"/>
  <Override PartName="/ppt/notesSlides/notesSlide22.xml" ContentType="application/vnd.openxmlformats-officedocument.presentationml.notesSlide+xml"/>
  <Override PartName="/ppt/slides/slide4.xml" ContentType="application/vnd.openxmlformats-officedocument.presentationml.slide+xml"/>
  <Override PartName="/ppt/slides/slide19.xml" ContentType="application/vnd.openxmlformats-officedocument.presentationml.slide+xml"/>
  <Override PartName="/ppt/slideLayouts/slideLayout4.xml" ContentType="application/vnd.openxmlformats-officedocument.presentationml.slideLayout+xml"/>
  <Default Extension="png" ContentType="image/png"/>
  <Override PartName="/ppt/notesSlides/notesSlide8.xml" ContentType="application/vnd.openxmlformats-officedocument.presentationml.notesSlide+xml"/>
  <Override PartName="/ppt/slides/slide12.xml" ContentType="application/vnd.openxmlformats-officedocument.presentationml.slide+xml"/>
  <Override PartName="/ppt/notesSlides/notesSlide14.xml" ContentType="application/vnd.openxmlformats-officedocument.presentationml.notesSlide+xml"/>
  <Override PartName="/ppt/notesSlides/notesSlide6.xml" ContentType="application/vnd.openxmlformats-officedocument.presentationml.notesSlide+xml"/>
  <Override PartName="/ppt/presProps.xml" ContentType="application/vnd.openxmlformats-officedocument.presentationml.presProps+xml"/>
  <Override PartName="/ppt/slides/slide43.xml" ContentType="application/vnd.openxmlformats-officedocument.presentationml.slide+xml"/>
  <Override PartName="/ppt/slides/slide26.xml" ContentType="application/vnd.openxmlformats-officedocument.presentationml.slide+xml"/>
  <Override PartName="/ppt/slideLayouts/slideLayout14.xml" ContentType="application/vnd.openxmlformats-officedocument.presentationml.slideLayout+xml"/>
  <Override PartName="/ppt/slides/slide35.xml" ContentType="application/vnd.openxmlformats-officedocument.presentationml.slide+xml"/>
  <Override PartName="/ppt/notesSlides/notesSlide21.xml" ContentType="application/vnd.openxmlformats-officedocument.presentationml.notesSlide+xml"/>
  <Override PartName="/ppt/slides/slide3.xml" ContentType="application/vnd.openxmlformats-officedocument.presentationml.slide+xml"/>
  <Override PartName="/ppt/slides/slide18.xml" ContentType="application/vnd.openxmlformats-officedocument.presentationml.slide+xml"/>
  <Override PartName="/ppt/slideLayouts/slideLayout3.xml" ContentType="application/vnd.openxmlformats-officedocument.presentationml.slideLayout+xml"/>
  <Override PartName="/ppt/slides/slide11.xml" ContentType="application/vnd.openxmlformats-officedocument.presentationml.slide+xml"/>
  <Override PartName="/ppt/notesSlides/notesSlide13.xml" ContentType="application/vnd.openxmlformats-officedocument.presentationml.notesSlide+xml"/>
  <Override PartName="/ppt/notesSlides/notesSlide5.xml" ContentType="application/vnd.openxmlformats-officedocument.presentationml.notesSlide+xml"/>
  <Override PartName="/ppt/slides/slide42.xml" ContentType="application/vnd.openxmlformats-officedocument.presentationml.slide+xml"/>
  <Override PartName="/ppt/slideLayouts/slideLayout13.xml" ContentType="application/vnd.openxmlformats-officedocument.presentationml.slideLayout+xml"/>
  <Override PartName="/ppt/slides/slide25.xml" ContentType="application/vnd.openxmlformats-officedocument.presentationml.slide+xml"/>
  <Override PartName="/ppt/slides/slide9.xml" ContentType="application/vnd.openxmlformats-officedocument.presentationml.slide+xml"/>
  <Override PartName="/ppt/slideLayouts/slideLayout9.xml" ContentType="application/vnd.openxmlformats-officedocument.presentationml.slideLayout+xml"/>
  <Override PartName="/ppt/slides/slide34.xml" ContentType="application/vnd.openxmlformats-officedocument.presentationml.slide+xml"/>
  <Override PartName="/ppt/notesSlides/notesSlide20.xml" ContentType="application/vnd.openxmlformats-officedocument.presentationml.notesSlide+xml"/>
  <Override PartName="/ppt/slides/slide2.xml" ContentType="application/vnd.openxmlformats-officedocument.presentationml.slide+xml"/>
  <Override PartName="/ppt/slideLayouts/slideLayout2.xml" ContentType="application/vnd.openxmlformats-officedocument.presentationml.slideLayout+xml"/>
  <Override PartName="/ppt/slides/slide17.xml" ContentType="application/vnd.openxmlformats-officedocument.presentationml.slide+xml"/>
  <Override PartName="/ppt/notesSlides/notesSlide19.xml" ContentType="application/vnd.openxmlformats-officedocument.presentationml.notesSlide+xml"/>
  <Override PartName="/ppt/slides/slide10.xml" ContentType="application/vnd.openxmlformats-officedocument.presentationml.slide+xml"/>
  <Override PartName="/ppt/notesSlides/notesSlide12.xml" ContentType="application/vnd.openxmlformats-officedocument.presentationml.notesSlide+xml"/>
  <Override PartName="/docProps/app.xml" ContentType="application/vnd.openxmlformats-officedocument.extended-properties+xml"/>
  <Override PartName="/ppt/notesSlides/notesSlide4.xml" ContentType="application/vnd.openxmlformats-officedocument.presentationml.notesSlide+xml"/>
  <Override PartName="/ppt/slideLayouts/slideLayout19.xml" ContentType="application/vnd.openxmlformats-officedocument.presentationml.slideLayout+xml"/>
  <Override PartName="/ppt/slides/slide41.xml" ContentType="application/vnd.openxmlformats-officedocument.presentationml.slide+xml"/>
  <Override PartName="/ppt/slideLayouts/slideLayout12.xml" ContentType="application/vnd.openxmlformats-officedocument.presentationml.slideLayout+xml"/>
  <Override PartName="/ppt/slides/slide24.xml" ContentType="application/vnd.openxmlformats-officedocument.presentationml.slide+xml"/>
  <Override PartName="/ppt/notesSlides/notesSlide10.xml" ContentType="application/vnd.openxmlformats-officedocument.presentationml.notesSlide+xml"/>
  <Override PartName="/ppt/slides/slide8.xml" ContentType="application/vnd.openxmlformats-officedocument.presentationml.slide+xml"/>
  <Override PartName="/ppt/slideLayouts/slideLayout8.xml" ContentType="application/vnd.openxmlformats-officedocument.presentationml.slideLayout+xml"/>
  <Override PartName="/ppt/slides/slide33.xml" ContentType="application/vnd.openxmlformats-officedocument.presentationml.slide+xml"/>
  <Override PartName="/ppt/slides/slide1.xml" ContentType="application/vnd.openxmlformats-officedocument.presentationml.slide+xml"/>
  <Override PartName="/ppt/slideLayouts/slideLayout1.xml" ContentType="application/vnd.openxmlformats-officedocument.presentationml.slideLayout+xml"/>
  <Override PartName="/ppt/slides/slide16.xml" ContentType="application/vnd.openxmlformats-officedocument.presentationml.slide+xml"/>
  <Override PartName="/ppt/notesSlides/notesSlide18.xml" ContentType="application/vnd.openxmlformats-officedocument.presentationml.notesSlide+xml"/>
  <Default Extension="jpeg" ContentType="image/jpeg"/>
  <Override PartName="/ppt/viewProps.xml" ContentType="application/vnd.openxmlformats-officedocument.presentationml.viewProps+xml"/>
  <Override PartName="/ppt/notesSlides/notesSlide11.xml" ContentType="application/vnd.openxmlformats-officedocument.presentationml.notesSlide+xml"/>
  <Override PartName="/ppt/slides/slide47.xml" ContentType="application/vnd.openxmlformats-officedocument.presentationml.slide+xml"/>
  <Override PartName="/ppt/notesSlides/notesSlide3.xml" ContentType="application/vnd.openxmlformats-officedocument.presentationml.notesSlide+xml"/>
  <Override PartName="/ppt/slideLayouts/slideLayout18.xml" ContentType="application/vnd.openxmlformats-officedocument.presentationml.slideLayout+xml"/>
  <Override PartName="/ppt/slides/slide40.xml" ContentType="application/vnd.openxmlformats-officedocument.presentationml.slide+xml"/>
  <Override PartName="/ppt/theme/theme2.xml" ContentType="application/vnd.openxmlformats-officedocument.theme+xml"/>
  <Override PartName="/ppt/slideLayouts/slideLayout11.xml" ContentType="application/vnd.openxmlformats-officedocument.presentationml.slideLayout+xml"/>
  <Override PartName="/ppt/slides/slide39.xml" ContentType="application/vnd.openxmlformats-officedocument.presentationml.slide+xml"/>
  <Override PartName="/ppt/slides/slide23.xml" ContentType="application/vnd.openxmlformats-officedocument.presentationml.slide+xml"/>
  <Override PartName="/ppt/slides/slide7.xml" ContentType="application/vnd.openxmlformats-officedocument.presentationml.slide+xml"/>
  <Override PartName="/ppt/notesSlides/notesSlide25.xml" ContentType="application/vnd.openxmlformats-officedocument.presentationml.notesSlide+xml"/>
  <Override PartName="/ppt/slideLayouts/slideLayout7.xml" ContentType="application/vnd.openxmlformats-officedocument.presentationml.slideLayout+xml"/>
  <Override PartName="/ppt/slideLayouts/slideLayout20.xml" ContentType="application/vnd.openxmlformats-officedocument.presentationml.slideLayout+xml"/>
  <Override PartName="/ppt/slides/slide32.xml" ContentType="application/vnd.openxmlformats-officedocument.presentationml.slide+xml"/>
  <Override PartName="/ppt/notesMasters/notesMaster1.xml" ContentType="application/vnd.openxmlformats-officedocument.presentationml.notesMaster+xml"/>
  <Override PartName="/ppt/slides/slide15.xml" ContentType="application/vnd.openxmlformats-officedocument.presentationml.slide+xml"/>
  <Override PartName="/ppt/notesSlides/notesSlide17.xml" ContentType="application/vnd.openxmlformats-officedocument.presentationml.notesSlide+xml"/>
  <Override PartName="/ppt/slides/slide46.xml" ContentType="application/vnd.openxmlformats-officedocument.presentationml.slide+xml"/>
  <Override PartName="/ppt/notesSlides/notesSlide2.xml" ContentType="application/vnd.openxmlformats-officedocument.presentationml.notesSlide+xml"/>
  <Override PartName="/ppt/slideLayouts/slideLayout17.xml" ContentType="application/vnd.openxmlformats-officedocument.presentationml.slideLayout+xml"/>
  <Override PartName="/ppt/slides/slide29.xml" ContentType="application/vnd.openxmlformats-officedocument.presentationml.slide+xml"/>
  <Override PartName="/ppt/theme/theme1.xml" ContentType="application/vnd.openxmlformats-officedocument.theme+xml"/>
  <Override PartName="/ppt/slides/slide22.xml" ContentType="application/vnd.openxmlformats-officedocument.presentationml.slide+xml"/>
  <Override PartName="/ppt/slides/slide38.xml" ContentType="application/vnd.openxmlformats-officedocument.presentationml.slide+xml"/>
  <Default Extension="gif" ContentType="image/gif"/>
  <Override PartName="/ppt/slides/slide6.xml" ContentType="application/vnd.openxmlformats-officedocument.presentationml.slide+xml"/>
  <Override PartName="/ppt/presentation.xml" ContentType="application/vnd.openxmlformats-officedocument.presentationml.presentation.main+xml"/>
  <Override PartName="/ppt/slideLayouts/slideLayout6.xml" ContentType="application/vnd.openxmlformats-officedocument.presentationml.slideLayout+xml"/>
  <Override PartName="/ppt/slides/slide31.xml" ContentType="application/vnd.openxmlformats-officedocument.presentationml.slide+xml"/>
  <Override PartName="/ppt/slideLayouts/slideLayout10.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autoCompressPictures="0">
  <p:sldMasterIdLst>
    <p:sldMasterId id="2147483840" r:id="rId1"/>
  </p:sldMasterIdLst>
  <p:notesMasterIdLst>
    <p:notesMasterId r:id="rId49"/>
  </p:notesMasterIdLst>
  <p:sldIdLst>
    <p:sldId id="256" r:id="rId2"/>
    <p:sldId id="257" r:id="rId3"/>
    <p:sldId id="302"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 id="278" r:id="rId25"/>
    <p:sldId id="279" r:id="rId26"/>
    <p:sldId id="280" r:id="rId27"/>
    <p:sldId id="281" r:id="rId28"/>
    <p:sldId id="282" r:id="rId29"/>
    <p:sldId id="283" r:id="rId30"/>
    <p:sldId id="284" r:id="rId31"/>
    <p:sldId id="285" r:id="rId32"/>
    <p:sldId id="286" r:id="rId33"/>
    <p:sldId id="287" r:id="rId34"/>
    <p:sldId id="288" r:id="rId35"/>
    <p:sldId id="289" r:id="rId36"/>
    <p:sldId id="290" r:id="rId37"/>
    <p:sldId id="291" r:id="rId38"/>
    <p:sldId id="292" r:id="rId39"/>
    <p:sldId id="293" r:id="rId40"/>
    <p:sldId id="294" r:id="rId41"/>
    <p:sldId id="295" r:id="rId42"/>
    <p:sldId id="296" r:id="rId43"/>
    <p:sldId id="297" r:id="rId44"/>
    <p:sldId id="299" r:id="rId45"/>
    <p:sldId id="298" r:id="rId46"/>
    <p:sldId id="300" r:id="rId47"/>
    <p:sldId id="301" r:id="rId48"/>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lastView="sldThumbnailView">
  <p:normalViewPr>
    <p:restoredLeft sz="15620"/>
    <p:restoredTop sz="94660"/>
  </p:normalViewPr>
  <p:slideViewPr>
    <p:cSldViewPr snapToGrid="0" snapToObjects="1">
      <p:cViewPr varScale="1">
        <p:scale>
          <a:sx n="117" d="100"/>
          <a:sy n="117" d="100"/>
        </p:scale>
        <p:origin x="-640"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50" Type="http://schemas.openxmlformats.org/officeDocument/2006/relationships/printerSettings" Target="printerSettings/printerSettings1.bin"/><Relationship Id="rId51" Type="http://schemas.openxmlformats.org/officeDocument/2006/relationships/presProps" Target="presProps.xml"/><Relationship Id="rId52" Type="http://schemas.openxmlformats.org/officeDocument/2006/relationships/viewProps" Target="viewProps.xml"/><Relationship Id="rId53" Type="http://schemas.openxmlformats.org/officeDocument/2006/relationships/theme" Target="theme/theme1.xml"/><Relationship Id="rId54" Type="http://schemas.openxmlformats.org/officeDocument/2006/relationships/tableStyles" Target="tableStyles.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slide" Target="slides/slide42.xml"/><Relationship Id="rId44" Type="http://schemas.openxmlformats.org/officeDocument/2006/relationships/slide" Target="slides/slide43.xml"/><Relationship Id="rId45" Type="http://schemas.openxmlformats.org/officeDocument/2006/relationships/slide" Target="slides/slide44.xml"/><Relationship Id="rId46" Type="http://schemas.openxmlformats.org/officeDocument/2006/relationships/slide" Target="slides/slide45.xml"/><Relationship Id="rId47" Type="http://schemas.openxmlformats.org/officeDocument/2006/relationships/slide" Target="slides/slide46.xml"/><Relationship Id="rId48" Type="http://schemas.openxmlformats.org/officeDocument/2006/relationships/slide" Target="slides/slide47.xml"/><Relationship Id="rId49" Type="http://schemas.openxmlformats.org/officeDocument/2006/relationships/notesMaster" Target="notesMasters/notesMaster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23D96DC-7D45-B74D-BF55-A987DE894EE4}" type="datetimeFigureOut">
              <a:rPr lang="en-US" smtClean="0"/>
              <a:pPr/>
              <a:t>6/29/10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D0C24EB-5E9D-CF48-9E51-EC7B5F91E789}"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0.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2.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4.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6.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8.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9.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0.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2.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4.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5.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6.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Civil War</a:t>
            </a:r>
            <a:r>
              <a:rPr lang="en-US" baseline="0" dirty="0" smtClean="0"/>
              <a:t> split between the National Presbyterian Church (in the USA) </a:t>
            </a:r>
            <a:r>
              <a:rPr lang="en-US" sz="1200" kern="1200" dirty="0" smtClean="0">
                <a:solidFill>
                  <a:schemeClr val="tx1"/>
                </a:solidFill>
                <a:latin typeface="+mn-lt"/>
                <a:ea typeface="+mn-ea"/>
                <a:cs typeface="+mn-cs"/>
              </a:rPr>
              <a:t>and local church.</a:t>
            </a:r>
            <a:r>
              <a:rPr lang="en-US" sz="1200" kern="1200" baseline="0" dirty="0" smtClean="0">
                <a:solidFill>
                  <a:schemeClr val="tx1"/>
                </a:solidFill>
                <a:latin typeface="+mn-lt"/>
                <a:ea typeface="+mn-ea"/>
                <a:cs typeface="+mn-cs"/>
              </a:rPr>
              <a:t> The National body passed a resolution </a:t>
            </a:r>
            <a:r>
              <a:rPr lang="en-US" sz="1200" kern="1200" dirty="0" smtClean="0">
                <a:solidFill>
                  <a:schemeClr val="tx1"/>
                </a:solidFill>
                <a:latin typeface="+mn-lt"/>
                <a:ea typeface="+mn-ea"/>
                <a:cs typeface="+mn-cs"/>
              </a:rPr>
              <a:t>requiring members to renounce slavery. The Local church rebelled and elected pro-slavery officers. Anti-slavery members raised issues in federal court over which faction was entitled to the local church property. </a:t>
            </a:r>
            <a:endParaRPr lang="en-US" dirty="0"/>
          </a:p>
        </p:txBody>
      </p:sp>
      <p:sp>
        <p:nvSpPr>
          <p:cNvPr id="4" name="Slide Number Placeholder 3"/>
          <p:cNvSpPr>
            <a:spLocks noGrp="1"/>
          </p:cNvSpPr>
          <p:nvPr>
            <p:ph type="sldNum" sz="quarter" idx="10"/>
          </p:nvPr>
        </p:nvSpPr>
        <p:spPr/>
        <p:txBody>
          <a:bodyPr/>
          <a:lstStyle/>
          <a:p>
            <a:fld id="{0D0C24EB-5E9D-CF48-9E51-EC7B5F91E789}" type="slidenum">
              <a:rPr lang="en-US" smtClean="0"/>
              <a:pPr/>
              <a:t>5</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Court struck down a provision of the Maryland constitution requiring all office holders to declare a belief in the existence of God</a:t>
            </a:r>
            <a:endParaRPr lang="en-US" dirty="0"/>
          </a:p>
        </p:txBody>
      </p:sp>
      <p:sp>
        <p:nvSpPr>
          <p:cNvPr id="4" name="Slide Number Placeholder 3"/>
          <p:cNvSpPr>
            <a:spLocks noGrp="1"/>
          </p:cNvSpPr>
          <p:nvPr>
            <p:ph type="sldNum" sz="quarter" idx="10"/>
          </p:nvPr>
        </p:nvSpPr>
        <p:spPr/>
        <p:txBody>
          <a:bodyPr/>
          <a:lstStyle/>
          <a:p>
            <a:fld id="{0D0C24EB-5E9D-CF48-9E51-EC7B5F91E789}" type="slidenum">
              <a:rPr lang="en-US" smtClean="0"/>
              <a:pPr/>
              <a:t>21</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Parents of public high school students challenged a Pennsylvania law requiring the reading of “at least ten Bible verses without comment at the opening of each school day.” The law permitted a student to be excused from this reading upon parental request. The Court determined, however</a:t>
            </a:r>
            <a:endParaRPr lang="en-US" dirty="0"/>
          </a:p>
        </p:txBody>
      </p:sp>
      <p:sp>
        <p:nvSpPr>
          <p:cNvPr id="4" name="Slide Number Placeholder 3"/>
          <p:cNvSpPr>
            <a:spLocks noGrp="1"/>
          </p:cNvSpPr>
          <p:nvPr>
            <p:ph type="sldNum" sz="quarter" idx="10"/>
          </p:nvPr>
        </p:nvSpPr>
        <p:spPr/>
        <p:txBody>
          <a:bodyPr/>
          <a:lstStyle/>
          <a:p>
            <a:fld id="{0D0C24EB-5E9D-CF48-9E51-EC7B5F91E789}" type="slidenum">
              <a:rPr lang="en-US" smtClean="0"/>
              <a:pPr/>
              <a:t>23</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Seventh-day Adventist challenged denial of unemployment compensation because she refused to work on her Sabbath. The Court ruled that denial infringed the free exercise of religion because she was required to forego the exercise of her faith to obtain a government benefit to which she was otherwise entitle</a:t>
            </a:r>
            <a:endParaRPr lang="en-US" dirty="0"/>
          </a:p>
        </p:txBody>
      </p:sp>
      <p:sp>
        <p:nvSpPr>
          <p:cNvPr id="4" name="Slide Number Placeholder 3"/>
          <p:cNvSpPr>
            <a:spLocks noGrp="1"/>
          </p:cNvSpPr>
          <p:nvPr>
            <p:ph type="sldNum" sz="quarter" idx="10"/>
          </p:nvPr>
        </p:nvSpPr>
        <p:spPr/>
        <p:txBody>
          <a:bodyPr/>
          <a:lstStyle/>
          <a:p>
            <a:fld id="{0D0C24EB-5E9D-CF48-9E51-EC7B5F91E789}" type="slidenum">
              <a:rPr lang="en-US" smtClean="0"/>
              <a:pPr/>
              <a:t>25</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Statutes from Pennsylvania and Rhode Island provided state aid to church-related schools by subsidizing teacher pay and financial aids for textbooks. Finding the statutes to violate First Amendment’s prohibitions, </a:t>
            </a:r>
            <a:endParaRPr lang="en-US" dirty="0"/>
          </a:p>
        </p:txBody>
      </p:sp>
      <p:sp>
        <p:nvSpPr>
          <p:cNvPr id="4" name="Slide Number Placeholder 3"/>
          <p:cNvSpPr>
            <a:spLocks noGrp="1"/>
          </p:cNvSpPr>
          <p:nvPr>
            <p:ph type="sldNum" sz="quarter" idx="10"/>
          </p:nvPr>
        </p:nvSpPr>
        <p:spPr/>
        <p:txBody>
          <a:bodyPr/>
          <a:lstStyle/>
          <a:p>
            <a:fld id="{0D0C24EB-5E9D-CF48-9E51-EC7B5F91E789}" type="slidenum">
              <a:rPr lang="en-US" smtClean="0"/>
              <a:pPr/>
              <a:t>27</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Denied unemployment compensation because his personal religious beliefs, not shared by all in his religion, forbade him from participation in producing armaments, Thomas won Supreme Court approval of the principle that:</a:t>
            </a:r>
          </a:p>
          <a:p>
            <a:endParaRPr lang="en-US" dirty="0"/>
          </a:p>
        </p:txBody>
      </p:sp>
      <p:sp>
        <p:nvSpPr>
          <p:cNvPr id="4" name="Slide Number Placeholder 3"/>
          <p:cNvSpPr>
            <a:spLocks noGrp="1"/>
          </p:cNvSpPr>
          <p:nvPr>
            <p:ph type="sldNum" sz="quarter" idx="10"/>
          </p:nvPr>
        </p:nvSpPr>
        <p:spPr/>
        <p:txBody>
          <a:bodyPr/>
          <a:lstStyle/>
          <a:p>
            <a:fld id="{0D0C24EB-5E9D-CF48-9E51-EC7B5F91E789}" type="slidenum">
              <a:rPr lang="en-US" smtClean="0"/>
              <a:pPr/>
              <a:t>30</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Denied unemployment compensation because of his refusal to work “on the Lord’s Day” since he was not a member of an organized church, </a:t>
            </a:r>
            <a:r>
              <a:rPr lang="en-US" dirty="0" err="1" smtClean="0"/>
              <a:t>Franzee</a:t>
            </a:r>
            <a:r>
              <a:rPr lang="en-US" dirty="0" smtClean="0"/>
              <a:t> won Supreme Court approval of the principle that:</a:t>
            </a:r>
          </a:p>
          <a:p>
            <a:endParaRPr lang="en-US" dirty="0"/>
          </a:p>
        </p:txBody>
      </p:sp>
      <p:sp>
        <p:nvSpPr>
          <p:cNvPr id="4" name="Slide Number Placeholder 3"/>
          <p:cNvSpPr>
            <a:spLocks noGrp="1"/>
          </p:cNvSpPr>
          <p:nvPr>
            <p:ph type="sldNum" sz="quarter" idx="10"/>
          </p:nvPr>
        </p:nvSpPr>
        <p:spPr/>
        <p:txBody>
          <a:bodyPr/>
          <a:lstStyle/>
          <a:p>
            <a:fld id="{0D0C24EB-5E9D-CF48-9E51-EC7B5F91E789}" type="slidenum">
              <a:rPr lang="en-US" smtClean="0"/>
              <a:pPr/>
              <a:t>32</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Members of the Santeria religion challenged a Florida city ordinance that banned the “ritual slaughter” of animals but exempted virtually all forms of animal slaughter, including those for kosher purposes. Finding the ordinance unconstitutional, the Court emphasized the extent that public authorities must reach in acting neutral when religion is involved:</a:t>
            </a:r>
          </a:p>
          <a:p>
            <a:endParaRPr lang="en-US" dirty="0"/>
          </a:p>
        </p:txBody>
      </p:sp>
      <p:sp>
        <p:nvSpPr>
          <p:cNvPr id="4" name="Slide Number Placeholder 3"/>
          <p:cNvSpPr>
            <a:spLocks noGrp="1"/>
          </p:cNvSpPr>
          <p:nvPr>
            <p:ph type="sldNum" sz="quarter" idx="10"/>
          </p:nvPr>
        </p:nvSpPr>
        <p:spPr/>
        <p:txBody>
          <a:bodyPr/>
          <a:lstStyle/>
          <a:p>
            <a:fld id="{0D0C24EB-5E9D-CF48-9E51-EC7B5F91E789}" type="slidenum">
              <a:rPr lang="en-US" smtClean="0"/>
              <a:pPr/>
              <a:t>34</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Although brought up as a challenge to a Nebraska law prohibiting the teaching of foreign languages to school children before high school, the Supreme Court stated the basis for later decisions about the rights of parenthood </a:t>
            </a:r>
          </a:p>
          <a:p>
            <a:endParaRPr lang="en-US" dirty="0"/>
          </a:p>
        </p:txBody>
      </p:sp>
      <p:sp>
        <p:nvSpPr>
          <p:cNvPr id="4" name="Slide Number Placeholder 3"/>
          <p:cNvSpPr>
            <a:spLocks noGrp="1"/>
          </p:cNvSpPr>
          <p:nvPr>
            <p:ph type="sldNum" sz="quarter" idx="10"/>
          </p:nvPr>
        </p:nvSpPr>
        <p:spPr/>
        <p:txBody>
          <a:bodyPr/>
          <a:lstStyle/>
          <a:p>
            <a:fld id="{0D0C24EB-5E9D-CF48-9E51-EC7B5F91E789}" type="slidenum">
              <a:rPr lang="en-US" smtClean="0"/>
              <a:pPr/>
              <a:t>36</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Finding that an Oregon law that required every parent to send their young child “to a public school for the period of time a public school shall be held,” the court expanded its previous declarations on parental rights:</a:t>
            </a:r>
          </a:p>
          <a:p>
            <a:endParaRPr lang="en-US" dirty="0"/>
          </a:p>
        </p:txBody>
      </p:sp>
      <p:sp>
        <p:nvSpPr>
          <p:cNvPr id="4" name="Slide Number Placeholder 3"/>
          <p:cNvSpPr>
            <a:spLocks noGrp="1"/>
          </p:cNvSpPr>
          <p:nvPr>
            <p:ph type="sldNum" sz="quarter" idx="10"/>
          </p:nvPr>
        </p:nvSpPr>
        <p:spPr/>
        <p:txBody>
          <a:bodyPr/>
          <a:lstStyle/>
          <a:p>
            <a:fld id="{0D0C24EB-5E9D-CF48-9E51-EC7B5F91E789}" type="slidenum">
              <a:rPr lang="en-US" smtClean="0"/>
              <a:pPr/>
              <a:t>38</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In ruling against a Jehovah's Witness woman for violating child labor laws by having her young ward sell religious literature in the streets of Boston, the Supreme Court limited absolute parental powers</a:t>
            </a:r>
            <a:endParaRPr lang="en-US" dirty="0"/>
          </a:p>
        </p:txBody>
      </p:sp>
      <p:sp>
        <p:nvSpPr>
          <p:cNvPr id="4" name="Slide Number Placeholder 3"/>
          <p:cNvSpPr>
            <a:spLocks noGrp="1"/>
          </p:cNvSpPr>
          <p:nvPr>
            <p:ph type="sldNum" sz="quarter" idx="10"/>
          </p:nvPr>
        </p:nvSpPr>
        <p:spPr/>
        <p:txBody>
          <a:bodyPr/>
          <a:lstStyle/>
          <a:p>
            <a:fld id="{0D0C24EB-5E9D-CF48-9E51-EC7B5F91E789}" type="slidenum">
              <a:rPr lang="en-US" smtClean="0"/>
              <a:pPr/>
              <a:t>39</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dirty="0" smtClean="0">
                <a:solidFill>
                  <a:schemeClr val="tx1"/>
                </a:solidFill>
                <a:latin typeface="+mn-lt"/>
                <a:ea typeface="+mn-ea"/>
                <a:cs typeface="+mn-cs"/>
              </a:rPr>
              <a:t>Reynolds appealed his conviction of violating the federal bigamy prohibition claiming that the Free Exercise Clause to the First Amendment protected his practice as a sincere exercise of his Mormon faith entitling him to exemption. The Court held, however, that devout belief cannot exempt anyone from criminal laws if that belief carries though into conduct deemed by society to be illegal or immoral</a:t>
            </a:r>
            <a:r>
              <a:rPr lang="en-US" dirty="0" smtClean="0"/>
              <a:t> </a:t>
            </a:r>
            <a:endParaRPr lang="en-US" dirty="0"/>
          </a:p>
        </p:txBody>
      </p:sp>
      <p:sp>
        <p:nvSpPr>
          <p:cNvPr id="4" name="Slide Number Placeholder 3"/>
          <p:cNvSpPr>
            <a:spLocks noGrp="1"/>
          </p:cNvSpPr>
          <p:nvPr>
            <p:ph type="sldNum" sz="quarter" idx="10"/>
          </p:nvPr>
        </p:nvSpPr>
        <p:spPr/>
        <p:txBody>
          <a:bodyPr/>
          <a:lstStyle/>
          <a:p>
            <a:fld id="{0D0C24EB-5E9D-CF48-9E51-EC7B5F91E789}" type="slidenum">
              <a:rPr lang="en-US" smtClean="0"/>
              <a:pPr/>
              <a:t>9</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Finding that the rights of parenthood are not exclusive to those within marriage, the Supreme Court rule: </a:t>
            </a:r>
          </a:p>
          <a:p>
            <a:endParaRPr lang="en-US" dirty="0"/>
          </a:p>
        </p:txBody>
      </p:sp>
      <p:sp>
        <p:nvSpPr>
          <p:cNvPr id="4" name="Slide Number Placeholder 3"/>
          <p:cNvSpPr>
            <a:spLocks noGrp="1"/>
          </p:cNvSpPr>
          <p:nvPr>
            <p:ph type="sldNum" sz="quarter" idx="10"/>
          </p:nvPr>
        </p:nvSpPr>
        <p:spPr/>
        <p:txBody>
          <a:bodyPr/>
          <a:lstStyle/>
          <a:p>
            <a:fld id="{0D0C24EB-5E9D-CF48-9E51-EC7B5F91E789}" type="slidenum">
              <a:rPr lang="en-US" smtClean="0"/>
              <a:pPr/>
              <a:t>40</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Finding a statute constitutionally could require an unmarried father to make some effort towards supporting his child in order to prevent adoption by the mother’s husband, the Supreme Court made clear that parental rights cannot be compromised merely on a determination that it would be “in the children’s best interests”:</a:t>
            </a:r>
          </a:p>
          <a:p>
            <a:endParaRPr lang="en-US" dirty="0"/>
          </a:p>
        </p:txBody>
      </p:sp>
      <p:sp>
        <p:nvSpPr>
          <p:cNvPr id="4" name="Slide Number Placeholder 3"/>
          <p:cNvSpPr>
            <a:spLocks noGrp="1"/>
          </p:cNvSpPr>
          <p:nvPr>
            <p:ph type="sldNum" sz="quarter" idx="10"/>
          </p:nvPr>
        </p:nvSpPr>
        <p:spPr/>
        <p:txBody>
          <a:bodyPr/>
          <a:lstStyle/>
          <a:p>
            <a:fld id="{0D0C24EB-5E9D-CF48-9E51-EC7B5F91E789}" type="slidenum">
              <a:rPr lang="en-US" smtClean="0"/>
              <a:pPr/>
              <a:t>41</a:t>
            </a:fld>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Finding that where parental rights are at issue, the standard of proof applied must consider those fundamental rights, the Court emphasized that parental rights cannot be discarded merely because the children are not cared for in the way general society deems “best”:</a:t>
            </a:r>
          </a:p>
          <a:p>
            <a:endParaRPr lang="en-US" dirty="0"/>
          </a:p>
        </p:txBody>
      </p:sp>
      <p:sp>
        <p:nvSpPr>
          <p:cNvPr id="4" name="Slide Number Placeholder 3"/>
          <p:cNvSpPr>
            <a:spLocks noGrp="1"/>
          </p:cNvSpPr>
          <p:nvPr>
            <p:ph type="sldNum" sz="quarter" idx="10"/>
          </p:nvPr>
        </p:nvSpPr>
        <p:spPr/>
        <p:txBody>
          <a:bodyPr/>
          <a:lstStyle/>
          <a:p>
            <a:fld id="{0D0C24EB-5E9D-CF48-9E51-EC7B5F91E789}" type="slidenum">
              <a:rPr lang="en-US" smtClean="0"/>
              <a:pPr/>
              <a:t>42</a:t>
            </a:fld>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Exemplified</a:t>
            </a:r>
            <a:r>
              <a:rPr lang="en-US" baseline="0" dirty="0" smtClean="0"/>
              <a:t> by Mississippi, Arkansas</a:t>
            </a:r>
            <a:endParaRPr lang="en-US" dirty="0"/>
          </a:p>
        </p:txBody>
      </p:sp>
      <p:sp>
        <p:nvSpPr>
          <p:cNvPr id="4" name="Slide Number Placeholder 3"/>
          <p:cNvSpPr>
            <a:spLocks noGrp="1"/>
          </p:cNvSpPr>
          <p:nvPr>
            <p:ph type="sldNum" sz="quarter" idx="10"/>
          </p:nvPr>
        </p:nvSpPr>
        <p:spPr/>
        <p:txBody>
          <a:bodyPr/>
          <a:lstStyle/>
          <a:p>
            <a:fld id="{0D0C24EB-5E9D-CF48-9E51-EC7B5F91E789}" type="slidenum">
              <a:rPr lang="en-US" smtClean="0"/>
              <a:pPr/>
              <a:t>44</a:t>
            </a:fld>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dirty="0" smtClean="0">
                <a:solidFill>
                  <a:schemeClr val="tx1"/>
                </a:solidFill>
                <a:latin typeface="+mn-lt"/>
                <a:ea typeface="+mn-ea"/>
                <a:cs typeface="+mn-cs"/>
              </a:rPr>
              <a:t>The courts that use this standard restrict a parent's First Amendment and parenting rights if the parent’s religious practices “might harm” the child in the future. Courts have varied widely in their defining criteria for the boundaries of this standard</a:t>
            </a:r>
            <a:r>
              <a:rPr lang="en-US" dirty="0" smtClean="0"/>
              <a:t> </a:t>
            </a:r>
            <a:endParaRPr lang="en-US" dirty="0"/>
          </a:p>
        </p:txBody>
      </p:sp>
      <p:sp>
        <p:nvSpPr>
          <p:cNvPr id="4" name="Slide Number Placeholder 3"/>
          <p:cNvSpPr>
            <a:spLocks noGrp="1"/>
          </p:cNvSpPr>
          <p:nvPr>
            <p:ph type="sldNum" sz="quarter" idx="10"/>
          </p:nvPr>
        </p:nvSpPr>
        <p:spPr/>
        <p:txBody>
          <a:bodyPr/>
          <a:lstStyle/>
          <a:p>
            <a:fld id="{0D0C24EB-5E9D-CF48-9E51-EC7B5F91E789}" type="slidenum">
              <a:rPr lang="en-US" smtClean="0"/>
              <a:pPr/>
              <a:t>45</a:t>
            </a:fld>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Most courts use “actual or substantial harm” standard in determining whether to restrict a parent's First Amendment and parenting rights. Typically, restrictions occur only if the parent’s religious practices cause the child. But these courts have difficulty defining what constitutes “substantial harm.” </a:t>
            </a:r>
          </a:p>
          <a:p>
            <a:endParaRPr lang="en-US" dirty="0"/>
          </a:p>
        </p:txBody>
      </p:sp>
      <p:sp>
        <p:nvSpPr>
          <p:cNvPr id="4" name="Slide Number Placeholder 3"/>
          <p:cNvSpPr>
            <a:spLocks noGrp="1"/>
          </p:cNvSpPr>
          <p:nvPr>
            <p:ph type="sldNum" sz="quarter" idx="10"/>
          </p:nvPr>
        </p:nvSpPr>
        <p:spPr/>
        <p:txBody>
          <a:bodyPr/>
          <a:lstStyle/>
          <a:p>
            <a:fld id="{0D0C24EB-5E9D-CF48-9E51-EC7B5F91E789}" type="slidenum">
              <a:rPr lang="en-US" smtClean="0"/>
              <a:pPr/>
              <a:t>46</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dirty="0" smtClean="0">
                <a:solidFill>
                  <a:schemeClr val="tx1"/>
                </a:solidFill>
                <a:latin typeface="+mn-lt"/>
                <a:ea typeface="+mn-ea"/>
                <a:cs typeface="+mn-cs"/>
              </a:rPr>
              <a:t>Jehovah’s Witness.</a:t>
            </a:r>
            <a:r>
              <a:rPr lang="en-US" sz="1200" kern="1200" baseline="0" dirty="0" smtClean="0">
                <a:solidFill>
                  <a:schemeClr val="tx1"/>
                </a:solidFill>
                <a:latin typeface="+mn-lt"/>
                <a:ea typeface="+mn-ea"/>
                <a:cs typeface="+mn-cs"/>
              </a:rPr>
              <a:t> Ordinance requiring state license for</a:t>
            </a:r>
            <a:r>
              <a:rPr lang="en-US" sz="1200" kern="1200" dirty="0" smtClean="0">
                <a:solidFill>
                  <a:schemeClr val="tx1"/>
                </a:solidFill>
                <a:latin typeface="+mn-lt"/>
                <a:ea typeface="+mn-ea"/>
                <a:cs typeface="+mn-cs"/>
              </a:rPr>
              <a:t> anyone soliciting funds. The state claimed the ordinance “requires the officer to issue a certificate -- unless the cause in question is clearly not religious, and that, if he violates his duty, his action will be corrected by a court.</a:t>
            </a:r>
            <a:r>
              <a:rPr lang="en-US" dirty="0" smtClean="0"/>
              <a:t> </a:t>
            </a:r>
            <a:endParaRPr lang="en-US" dirty="0"/>
          </a:p>
        </p:txBody>
      </p:sp>
      <p:sp>
        <p:nvSpPr>
          <p:cNvPr id="4" name="Slide Number Placeholder 3"/>
          <p:cNvSpPr>
            <a:spLocks noGrp="1"/>
          </p:cNvSpPr>
          <p:nvPr>
            <p:ph type="sldNum" sz="quarter" idx="10"/>
          </p:nvPr>
        </p:nvSpPr>
        <p:spPr/>
        <p:txBody>
          <a:bodyPr/>
          <a:lstStyle/>
          <a:p>
            <a:fld id="{0D0C24EB-5E9D-CF48-9E51-EC7B5F91E789}" type="slidenum">
              <a:rPr lang="en-US" smtClean="0"/>
              <a:pPr/>
              <a:t>11</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For the first time the court held that freedom of religion is a fundamental right applied to the states by the Fourteenth Amendment</a:t>
            </a:r>
            <a:endParaRPr lang="en-US" dirty="0"/>
          </a:p>
        </p:txBody>
      </p:sp>
      <p:sp>
        <p:nvSpPr>
          <p:cNvPr id="4" name="Slide Number Placeholder 3"/>
          <p:cNvSpPr>
            <a:spLocks noGrp="1"/>
          </p:cNvSpPr>
          <p:nvPr>
            <p:ph type="sldNum" sz="quarter" idx="10"/>
          </p:nvPr>
        </p:nvSpPr>
        <p:spPr/>
        <p:txBody>
          <a:bodyPr/>
          <a:lstStyle/>
          <a:p>
            <a:fld id="{0D0C24EB-5E9D-CF48-9E51-EC7B5F91E789}" type="slidenum">
              <a:rPr lang="en-US" smtClean="0"/>
              <a:pPr/>
              <a:t>12</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latin typeface="+mn-lt"/>
                <a:ea typeface="+mn-ea"/>
                <a:cs typeface="+mn-cs"/>
              </a:rPr>
              <a:t>Jehovah’s Witnesses challenged West Virginia statutes requiring that children salute the Flag at school. The Supreme Court held that First Amendment rights are susceptible to regulation, but that regulation</a:t>
            </a:r>
            <a:r>
              <a:rPr lang="en-US" sz="1200" kern="1200" baseline="0" dirty="0" smtClean="0">
                <a:solidFill>
                  <a:schemeClr val="tx1"/>
                </a:solidFill>
                <a:latin typeface="+mn-lt"/>
                <a:ea typeface="+mn-ea"/>
                <a:cs typeface="+mn-cs"/>
              </a:rPr>
              <a:t> must be “grave and immediate.”</a:t>
            </a:r>
            <a:r>
              <a:rPr lang="en-US" sz="1200" kern="1200" dirty="0" smtClean="0">
                <a:solidFill>
                  <a:schemeClr val="tx1"/>
                </a:solidFill>
                <a:latin typeface="+mn-lt"/>
                <a:ea typeface="+mn-ea"/>
                <a:cs typeface="+mn-cs"/>
              </a:rPr>
              <a:t> </a:t>
            </a:r>
          </a:p>
          <a:p>
            <a:endParaRPr lang="en-US" dirty="0"/>
          </a:p>
        </p:txBody>
      </p:sp>
      <p:sp>
        <p:nvSpPr>
          <p:cNvPr id="4" name="Slide Number Placeholder 3"/>
          <p:cNvSpPr>
            <a:spLocks noGrp="1"/>
          </p:cNvSpPr>
          <p:nvPr>
            <p:ph type="sldNum" sz="quarter" idx="10"/>
          </p:nvPr>
        </p:nvSpPr>
        <p:spPr/>
        <p:txBody>
          <a:bodyPr/>
          <a:lstStyle/>
          <a:p>
            <a:fld id="{0D0C24EB-5E9D-CF48-9E51-EC7B5F91E789}" type="slidenum">
              <a:rPr lang="en-US" smtClean="0"/>
              <a:pPr/>
              <a:t>13</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dirty="0" smtClean="0">
                <a:solidFill>
                  <a:schemeClr val="tx1"/>
                </a:solidFill>
                <a:latin typeface="+mn-lt"/>
                <a:ea typeface="+mn-ea"/>
                <a:cs typeface="+mn-cs"/>
              </a:rPr>
              <a:t>A taxpayer challenged a state’s reimbursement of bus fares to  transport children to schools other than just public schools. The Supreme Court upheld the law as facially neutral</a:t>
            </a:r>
            <a:r>
              <a:rPr lang="en-US" dirty="0" smtClean="0"/>
              <a:t> but stated:</a:t>
            </a:r>
            <a:r>
              <a:rPr lang="en-US" baseline="0" dirty="0" smtClean="0"/>
              <a:t> next slide</a:t>
            </a:r>
            <a:endParaRPr lang="en-US" dirty="0"/>
          </a:p>
        </p:txBody>
      </p:sp>
      <p:sp>
        <p:nvSpPr>
          <p:cNvPr id="4" name="Slide Number Placeholder 3"/>
          <p:cNvSpPr>
            <a:spLocks noGrp="1"/>
          </p:cNvSpPr>
          <p:nvPr>
            <p:ph type="sldNum" sz="quarter" idx="10"/>
          </p:nvPr>
        </p:nvSpPr>
        <p:spPr/>
        <p:txBody>
          <a:bodyPr/>
          <a:lstStyle/>
          <a:p>
            <a:fld id="{0D0C24EB-5E9D-CF48-9E51-EC7B5F91E789}" type="slidenum">
              <a:rPr lang="en-US" smtClean="0"/>
              <a:pPr/>
              <a:t>15</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Public school parents challenged a school-sponsored release time program allowing student to attend religious classes off campus during instructional time. The Supreme Court upheld the</a:t>
            </a:r>
            <a:endParaRPr lang="en-US" dirty="0"/>
          </a:p>
        </p:txBody>
      </p:sp>
      <p:sp>
        <p:nvSpPr>
          <p:cNvPr id="4" name="Slide Number Placeholder 3"/>
          <p:cNvSpPr>
            <a:spLocks noGrp="1"/>
          </p:cNvSpPr>
          <p:nvPr>
            <p:ph type="sldNum" sz="quarter" idx="10"/>
          </p:nvPr>
        </p:nvSpPr>
        <p:spPr/>
        <p:txBody>
          <a:bodyPr/>
          <a:lstStyle/>
          <a:p>
            <a:fld id="{0D0C24EB-5E9D-CF48-9E51-EC7B5F91E789}" type="slidenum">
              <a:rPr lang="en-US" smtClean="0"/>
              <a:pPr/>
              <a:t>17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law emphasizing its “content-neutral” precedent, which is the standard used today </a:t>
            </a:r>
          </a:p>
          <a:p>
            <a:endParaRPr lang="en-US" dirty="0"/>
          </a:p>
        </p:txBody>
      </p:sp>
      <p:sp>
        <p:nvSpPr>
          <p:cNvPr id="4" name="Slide Number Placeholder 3"/>
          <p:cNvSpPr>
            <a:spLocks noGrp="1"/>
          </p:cNvSpPr>
          <p:nvPr>
            <p:ph type="sldNum" sz="quarter" idx="10"/>
          </p:nvPr>
        </p:nvSpPr>
        <p:spPr/>
        <p:txBody>
          <a:bodyPr/>
          <a:lstStyle/>
          <a:p>
            <a:fld id="{0D0C24EB-5E9D-CF48-9E51-EC7B5F91E789}" type="slidenum">
              <a:rPr lang="en-US" smtClean="0"/>
              <a:pPr/>
              <a:t>18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dirty="0" smtClean="0">
                <a:solidFill>
                  <a:schemeClr val="tx1"/>
                </a:solidFill>
                <a:latin typeface="+mn-lt"/>
                <a:ea typeface="+mn-ea"/>
                <a:cs typeface="+mn-cs"/>
              </a:rPr>
              <a:t>Ordinance prohibited political or religious “addresses” to meetings in any public park,</a:t>
            </a:r>
            <a:r>
              <a:rPr lang="en-US" dirty="0" smtClean="0"/>
              <a:t> </a:t>
            </a:r>
            <a:endParaRPr lang="en-US" dirty="0"/>
          </a:p>
        </p:txBody>
      </p:sp>
      <p:sp>
        <p:nvSpPr>
          <p:cNvPr id="4" name="Slide Number Placeholder 3"/>
          <p:cNvSpPr>
            <a:spLocks noGrp="1"/>
          </p:cNvSpPr>
          <p:nvPr>
            <p:ph type="sldNum" sz="quarter" idx="10"/>
          </p:nvPr>
        </p:nvSpPr>
        <p:spPr/>
        <p:txBody>
          <a:bodyPr/>
          <a:lstStyle/>
          <a:p>
            <a:fld id="{0D0C24EB-5E9D-CF48-9E51-EC7B5F91E789}" type="slidenum">
              <a:rPr lang="en-US" smtClean="0"/>
              <a:pPr/>
              <a:t>19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1.jpe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1.jpe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9.jpeg"/></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0.png"/></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bg>
      <p:bgRef idx="1003">
        <a:schemeClr val="bg2"/>
      </p:bgRef>
    </p:bg>
    <p:spTree>
      <p:nvGrpSpPr>
        <p:cNvPr id="1" name=""/>
        <p:cNvGrpSpPr/>
        <p:nvPr/>
      </p:nvGrpSpPr>
      <p:grpSpPr>
        <a:xfrm>
          <a:off x="0" y="0"/>
          <a:ext cx="0" cy="0"/>
          <a:chOff x="0" y="0"/>
          <a:chExt cx="0" cy="0"/>
        </a:xfrm>
      </p:grpSpPr>
      <p:sp>
        <p:nvSpPr>
          <p:cNvPr id="2" name="Title 1"/>
          <p:cNvSpPr>
            <a:spLocks noGrp="1"/>
          </p:cNvSpPr>
          <p:nvPr>
            <p:ph type="ctrTitle"/>
          </p:nvPr>
        </p:nvSpPr>
        <p:spPr>
          <a:xfrm>
            <a:off x="2209800" y="3124200"/>
            <a:ext cx="6477000" cy="1914144"/>
          </a:xfrm>
        </p:spPr>
        <p:txBody>
          <a:bodyPr vert="horz" lIns="45720" tIns="0" rIns="45720" bIns="0" rtlCol="0" anchor="b" anchorCtr="0">
            <a:noAutofit/>
          </a:bodyPr>
          <a:lstStyle>
            <a:lvl1pPr algn="l" defTabSz="914400" rtl="0" eaLnBrk="1" latinLnBrk="0" hangingPunct="1">
              <a:lnSpc>
                <a:spcPts val="5000"/>
              </a:lnSpc>
              <a:spcBef>
                <a:spcPct val="0"/>
              </a:spcBef>
              <a:buNone/>
              <a:defRPr sz="4600" kern="1200">
                <a:solidFill>
                  <a:schemeClr val="tx1"/>
                </a:solidFill>
                <a:latin typeface="+mj-lt"/>
                <a:ea typeface="+mj-ea"/>
                <a:cs typeface="+mj-cs"/>
              </a:defRPr>
            </a:lvl1pPr>
          </a:lstStyle>
          <a:p>
            <a:r>
              <a:rPr lang="en-US" smtClean="0"/>
              <a:t>Click to edit Master title style</a:t>
            </a:r>
            <a:endParaRPr/>
          </a:p>
        </p:txBody>
      </p:sp>
      <p:sp>
        <p:nvSpPr>
          <p:cNvPr id="3" name="Subtitle 2"/>
          <p:cNvSpPr>
            <a:spLocks noGrp="1"/>
          </p:cNvSpPr>
          <p:nvPr>
            <p:ph type="subTitle" idx="1"/>
          </p:nvPr>
        </p:nvSpPr>
        <p:spPr>
          <a:xfrm>
            <a:off x="2209800" y="5056632"/>
            <a:ext cx="6477000" cy="1174088"/>
          </a:xfrm>
        </p:spPr>
        <p:txBody>
          <a:bodyPr vert="horz" lIns="91440" tIns="0" rIns="45720" bIns="0" rtlCol="0">
            <a:normAutofit/>
          </a:bodyPr>
          <a:lstStyle>
            <a:lvl1pPr marL="0" indent="0" algn="l" defTabSz="914400" rtl="0" eaLnBrk="1" latinLnBrk="0" hangingPunct="1">
              <a:lnSpc>
                <a:spcPts val="2600"/>
              </a:lnSpc>
              <a:spcBef>
                <a:spcPts val="0"/>
              </a:spcBef>
              <a:buSzPct val="90000"/>
              <a:buFontTx/>
              <a:buNone/>
              <a:defRPr sz="2200" kern="1200">
                <a:solidFill>
                  <a:schemeClr val="tx1"/>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a:p>
        </p:txBody>
      </p:sp>
      <p:sp>
        <p:nvSpPr>
          <p:cNvPr id="4" name="Date Placeholder 3"/>
          <p:cNvSpPr>
            <a:spLocks noGrp="1"/>
          </p:cNvSpPr>
          <p:nvPr>
            <p:ph type="dt" sz="half" idx="10"/>
          </p:nvPr>
        </p:nvSpPr>
        <p:spPr>
          <a:xfrm>
            <a:off x="457200" y="6300216"/>
            <a:ext cx="1984248" cy="274320"/>
          </a:xfrm>
        </p:spPr>
        <p:txBody>
          <a:bodyPr vert="horz" lIns="91440" tIns="45720" rIns="91440" bIns="45720" rtlCol="0" anchor="ctr"/>
          <a:lstStyle>
            <a:lvl1pPr marL="0" algn="l" defTabSz="914400" rtl="0" eaLnBrk="1" latinLnBrk="0" hangingPunct="1">
              <a:defRPr sz="1100" kern="1200">
                <a:solidFill>
                  <a:schemeClr val="tx1"/>
                </a:solidFill>
                <a:latin typeface="Rockwell" pitchFamily="18" charset="0"/>
                <a:ea typeface="+mn-ea"/>
                <a:cs typeface="+mn-cs"/>
              </a:defRPr>
            </a:lvl1pPr>
          </a:lstStyle>
          <a:p>
            <a:fld id="{A67D48B9-7EA1-DE4B-A7F0-6FB0B79B6287}" type="datetimeFigureOut">
              <a:rPr lang="en-US" smtClean="0"/>
              <a:pPr/>
              <a:t>6/29/10</a:t>
            </a:fld>
            <a:endParaRPr lang="en-US"/>
          </a:p>
        </p:txBody>
      </p:sp>
      <p:sp>
        <p:nvSpPr>
          <p:cNvPr id="5" name="Footer Placeholder 4"/>
          <p:cNvSpPr>
            <a:spLocks noGrp="1"/>
          </p:cNvSpPr>
          <p:nvPr>
            <p:ph type="ftr" sz="quarter" idx="11"/>
          </p:nvPr>
        </p:nvSpPr>
        <p:spPr>
          <a:xfrm>
            <a:off x="3959352" y="6300216"/>
            <a:ext cx="3813048" cy="274320"/>
          </a:xfrm>
        </p:spPr>
        <p:txBody>
          <a:bodyPr vert="horz" lIns="91440" tIns="45720" rIns="91440" bIns="45720" rtlCol="0" anchor="ctr"/>
          <a:lstStyle>
            <a:lvl1pPr marL="0" algn="l" defTabSz="914400" rtl="0" eaLnBrk="1" latinLnBrk="0" hangingPunct="1">
              <a:defRPr sz="1100" kern="1200">
                <a:solidFill>
                  <a:schemeClr val="tx1"/>
                </a:solidFill>
                <a:latin typeface="Rockwell" pitchFamily="18" charset="0"/>
                <a:ea typeface="+mn-ea"/>
                <a:cs typeface="+mn-cs"/>
              </a:defRPr>
            </a:lvl1pPr>
          </a:lstStyle>
          <a:p>
            <a:endParaRPr lang="en-US"/>
          </a:p>
        </p:txBody>
      </p:sp>
      <p:sp>
        <p:nvSpPr>
          <p:cNvPr id="6" name="Slide Number Placeholder 5"/>
          <p:cNvSpPr>
            <a:spLocks noGrp="1"/>
          </p:cNvSpPr>
          <p:nvPr>
            <p:ph type="sldNum" sz="quarter" idx="12"/>
          </p:nvPr>
        </p:nvSpPr>
        <p:spPr>
          <a:xfrm>
            <a:off x="8275320" y="6300216"/>
            <a:ext cx="685800" cy="274320"/>
          </a:xfrm>
        </p:spPr>
        <p:txBody>
          <a:bodyPr vert="horz" lIns="91440" tIns="45720" rIns="91440" bIns="45720" rtlCol="0" anchor="ctr"/>
          <a:lstStyle>
            <a:lvl1pPr marL="0" algn="r" defTabSz="914400" rtl="0" eaLnBrk="1" latinLnBrk="0" hangingPunct="1">
              <a:defRPr sz="1100" kern="1200">
                <a:solidFill>
                  <a:schemeClr val="tx1"/>
                </a:solidFill>
                <a:latin typeface="Rockwell" pitchFamily="18" charset="0"/>
                <a:ea typeface="+mn-ea"/>
                <a:cs typeface="+mn-cs"/>
              </a:defRPr>
            </a:lvl1pPr>
          </a:lstStyle>
          <a:p>
            <a:fld id="{AFC56213-B4C4-4C5C-8EAE-01416D175C4F}" type="slidenum">
              <a:rPr/>
              <a:pPr/>
              <a:t>‹#›</a:t>
            </a:fld>
            <a:endParaRP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p:cSld name="3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5" name="Date Placeholder 4"/>
          <p:cNvSpPr>
            <a:spLocks noGrp="1"/>
          </p:cNvSpPr>
          <p:nvPr>
            <p:ph type="dt" sz="half" idx="10"/>
          </p:nvPr>
        </p:nvSpPr>
        <p:spPr/>
        <p:txBody>
          <a:bodyPr/>
          <a:lstStyle/>
          <a:p>
            <a:fld id="{A67D48B9-7EA1-DE4B-A7F0-6FB0B79B6287}" type="datetimeFigureOut">
              <a:rPr lang="en-US" smtClean="0"/>
              <a:pPr/>
              <a:t>6/29/10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C642F0B-83B8-9B4F-8DBC-45763161AD54}" type="slidenum">
              <a:rPr lang="en-US" smtClean="0"/>
              <a:pPr/>
              <a:t>‹#›</a:t>
            </a:fld>
            <a:endParaRPr lang="en-US"/>
          </a:p>
        </p:txBody>
      </p:sp>
      <p:sp>
        <p:nvSpPr>
          <p:cNvPr id="11" name="Content Placeholder 2"/>
          <p:cNvSpPr>
            <a:spLocks noGrp="1"/>
          </p:cNvSpPr>
          <p:nvPr>
            <p:ph sz="half" idx="14"/>
          </p:nvPr>
        </p:nvSpPr>
        <p:spPr>
          <a:xfrm>
            <a:off x="4645152" y="1735138"/>
            <a:ext cx="3566160" cy="1920240"/>
          </a:xfrm>
        </p:spPr>
        <p:txBody>
          <a:bodyPr/>
          <a:lstStyle>
            <a:lvl1pPr>
              <a:defRPr sz="2200"/>
            </a:lvl1pPr>
            <a:lvl2pPr>
              <a:defRPr sz="20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12" name="Content Placeholder 2"/>
          <p:cNvSpPr>
            <a:spLocks noGrp="1"/>
          </p:cNvSpPr>
          <p:nvPr>
            <p:ph sz="half" idx="15"/>
          </p:nvPr>
        </p:nvSpPr>
        <p:spPr>
          <a:xfrm>
            <a:off x="4645152" y="3870960"/>
            <a:ext cx="3566160" cy="1920240"/>
          </a:xfrm>
        </p:spPr>
        <p:txBody>
          <a:bodyPr/>
          <a:lstStyle>
            <a:lvl1pPr>
              <a:defRPr sz="2200"/>
            </a:lvl1pPr>
            <a:lvl2pPr>
              <a:defRPr sz="20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10" name="Content Placeholder 2"/>
          <p:cNvSpPr>
            <a:spLocks noGrp="1"/>
          </p:cNvSpPr>
          <p:nvPr>
            <p:ph sz="half" idx="1"/>
          </p:nvPr>
        </p:nvSpPr>
        <p:spPr>
          <a:xfrm>
            <a:off x="914400" y="1735139"/>
            <a:ext cx="3566160" cy="4056062"/>
          </a:xfrm>
        </p:spPr>
        <p:txBody>
          <a:bodyPr/>
          <a:lstStyle>
            <a:lvl1pPr>
              <a:defRPr sz="2200"/>
            </a:lvl1pPr>
            <a:lvl2pPr>
              <a:defRPr sz="20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p:cSld name="4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sz="half" idx="1"/>
          </p:nvPr>
        </p:nvSpPr>
        <p:spPr>
          <a:xfrm>
            <a:off x="914400" y="1735138"/>
            <a:ext cx="3566160" cy="1920240"/>
          </a:xfrm>
        </p:spPr>
        <p:txBody>
          <a:bodyPr/>
          <a:lstStyle>
            <a:lvl1pPr>
              <a:defRPr sz="2200"/>
            </a:lvl1pPr>
            <a:lvl2pPr>
              <a:defRPr sz="20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5" name="Date Placeholder 4"/>
          <p:cNvSpPr>
            <a:spLocks noGrp="1"/>
          </p:cNvSpPr>
          <p:nvPr>
            <p:ph type="dt" sz="half" idx="10"/>
          </p:nvPr>
        </p:nvSpPr>
        <p:spPr/>
        <p:txBody>
          <a:bodyPr/>
          <a:lstStyle/>
          <a:p>
            <a:fld id="{A67D48B9-7EA1-DE4B-A7F0-6FB0B79B6287}" type="datetimeFigureOut">
              <a:rPr lang="en-US" smtClean="0"/>
              <a:pPr/>
              <a:t>6/29/10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C642F0B-83B8-9B4F-8DBC-45763161AD54}" type="slidenum">
              <a:rPr lang="en-US" smtClean="0"/>
              <a:pPr/>
              <a:t>‹#›</a:t>
            </a:fld>
            <a:endParaRPr lang="en-US"/>
          </a:p>
        </p:txBody>
      </p:sp>
      <p:sp>
        <p:nvSpPr>
          <p:cNvPr id="8" name="Content Placeholder 2"/>
          <p:cNvSpPr>
            <a:spLocks noGrp="1"/>
          </p:cNvSpPr>
          <p:nvPr>
            <p:ph sz="half" idx="13"/>
          </p:nvPr>
        </p:nvSpPr>
        <p:spPr>
          <a:xfrm>
            <a:off x="914400" y="3870960"/>
            <a:ext cx="3566160" cy="1920240"/>
          </a:xfrm>
        </p:spPr>
        <p:txBody>
          <a:bodyPr/>
          <a:lstStyle>
            <a:lvl1pPr>
              <a:defRPr sz="2200"/>
            </a:lvl1pPr>
            <a:lvl2pPr>
              <a:defRPr sz="20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11" name="Content Placeholder 2"/>
          <p:cNvSpPr>
            <a:spLocks noGrp="1"/>
          </p:cNvSpPr>
          <p:nvPr>
            <p:ph sz="half" idx="14"/>
          </p:nvPr>
        </p:nvSpPr>
        <p:spPr>
          <a:xfrm>
            <a:off x="4645152" y="1735138"/>
            <a:ext cx="3566160" cy="1920240"/>
          </a:xfrm>
        </p:spPr>
        <p:txBody>
          <a:bodyPr/>
          <a:lstStyle>
            <a:lvl1pPr>
              <a:defRPr sz="2200"/>
            </a:lvl1pPr>
            <a:lvl2pPr>
              <a:defRPr sz="20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12" name="Content Placeholder 2"/>
          <p:cNvSpPr>
            <a:spLocks noGrp="1"/>
          </p:cNvSpPr>
          <p:nvPr>
            <p:ph sz="half" idx="15"/>
          </p:nvPr>
        </p:nvSpPr>
        <p:spPr>
          <a:xfrm>
            <a:off x="4645152" y="3870960"/>
            <a:ext cx="3566160" cy="1920240"/>
          </a:xfrm>
        </p:spPr>
        <p:txBody>
          <a:bodyPr/>
          <a:lstStyle>
            <a:lvl1pPr>
              <a:defRPr sz="2200"/>
            </a:lvl1pPr>
            <a:lvl2pPr>
              <a:defRPr sz="20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Date Placeholder 2"/>
          <p:cNvSpPr>
            <a:spLocks noGrp="1"/>
          </p:cNvSpPr>
          <p:nvPr>
            <p:ph type="dt" sz="half" idx="10"/>
          </p:nvPr>
        </p:nvSpPr>
        <p:spPr/>
        <p:txBody>
          <a:bodyPr/>
          <a:lstStyle/>
          <a:p>
            <a:fld id="{A67D48B9-7EA1-DE4B-A7F0-6FB0B79B6287}" type="datetimeFigureOut">
              <a:rPr lang="en-US" smtClean="0"/>
              <a:pPr/>
              <a:t>6/29/10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C642F0B-83B8-9B4F-8DBC-45763161AD54}" type="slidenum">
              <a:rPr lang="en-US" smtClean="0"/>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67D48B9-7EA1-DE4B-A7F0-6FB0B79B6287}" type="datetimeFigureOut">
              <a:rPr lang="en-US" smtClean="0"/>
              <a:pPr/>
              <a:t>6/29/10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C642F0B-83B8-9B4F-8DBC-45763161AD54}" type="slidenum">
              <a:rPr lang="en-US" smtClean="0"/>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1690048"/>
            <a:ext cx="3563938" cy="1162050"/>
          </a:xfrm>
        </p:spPr>
        <p:txBody>
          <a:bodyPr tIns="0" bIns="0" anchor="b"/>
          <a:lstStyle>
            <a:lvl1pPr algn="l">
              <a:lnSpc>
                <a:spcPts val="4600"/>
              </a:lnSpc>
              <a:defRPr sz="4200" b="1"/>
            </a:lvl1pPr>
          </a:lstStyle>
          <a:p>
            <a:r>
              <a:rPr lang="en-US" smtClean="0"/>
              <a:t>Click to edit Master title style</a:t>
            </a:r>
            <a:endParaRPr/>
          </a:p>
        </p:txBody>
      </p:sp>
      <p:sp>
        <p:nvSpPr>
          <p:cNvPr id="3" name="Content Placeholder 2"/>
          <p:cNvSpPr>
            <a:spLocks noGrp="1"/>
          </p:cNvSpPr>
          <p:nvPr>
            <p:ph idx="1"/>
          </p:nvPr>
        </p:nvSpPr>
        <p:spPr>
          <a:xfrm>
            <a:off x="4667250" y="368490"/>
            <a:ext cx="3566160" cy="5627498"/>
          </a:xfrm>
        </p:spPr>
        <p:txBody>
          <a:bodyPr/>
          <a:lstStyle>
            <a:lvl1pPr>
              <a:defRPr sz="2200"/>
            </a:lvl1pPr>
            <a:lvl2pPr>
              <a:defRPr sz="2000"/>
            </a:lvl2pPr>
            <a:lvl3pPr>
              <a:defRPr sz="1800"/>
            </a:lvl3pPr>
            <a:lvl4pPr>
              <a:defRPr sz="1800"/>
            </a:lvl4pPr>
            <a:lvl5pPr>
              <a:defRPr sz="18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Text Placeholder 3"/>
          <p:cNvSpPr>
            <a:spLocks noGrp="1"/>
          </p:cNvSpPr>
          <p:nvPr>
            <p:ph type="body" sz="half" idx="2"/>
          </p:nvPr>
        </p:nvSpPr>
        <p:spPr>
          <a:xfrm>
            <a:off x="914398" y="2866030"/>
            <a:ext cx="3563938" cy="2163171"/>
          </a:xfrm>
        </p:spPr>
        <p:txBody>
          <a:bodyPr/>
          <a:lstStyle>
            <a:lvl1pPr marL="0" indent="0">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67D48B9-7EA1-DE4B-A7F0-6FB0B79B6287}" type="datetimeFigureOut">
              <a:rPr lang="en-US" smtClean="0"/>
              <a:pPr/>
              <a:t>6/29/10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B216921-2DB7-E54D-9DBE-6BA44D9899FF}" type="slidenum">
              <a:rPr lang="en-US" smtClean="0"/>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17546" y="1524000"/>
            <a:ext cx="3566160" cy="1162050"/>
          </a:xfrm>
        </p:spPr>
        <p:txBody>
          <a:bodyPr tIns="0" bIns="0" anchor="b"/>
          <a:lstStyle>
            <a:lvl1pPr algn="l">
              <a:lnSpc>
                <a:spcPts val="4600"/>
              </a:lnSpc>
              <a:defRPr sz="4200" b="1"/>
            </a:lvl1pPr>
          </a:lstStyle>
          <a:p>
            <a:r>
              <a:rPr lang="en-US" smtClean="0"/>
              <a:t>Click to edit Master title style</a:t>
            </a:r>
            <a:endParaRPr/>
          </a:p>
        </p:txBody>
      </p:sp>
      <p:sp>
        <p:nvSpPr>
          <p:cNvPr id="4" name="Text Placeholder 3"/>
          <p:cNvSpPr>
            <a:spLocks noGrp="1"/>
          </p:cNvSpPr>
          <p:nvPr>
            <p:ph type="body" sz="half" idx="2"/>
          </p:nvPr>
        </p:nvSpPr>
        <p:spPr>
          <a:xfrm>
            <a:off x="5017544" y="2699982"/>
            <a:ext cx="3566160" cy="2163171"/>
          </a:xfrm>
        </p:spPr>
        <p:txBody>
          <a:bodyPr/>
          <a:lstStyle>
            <a:lvl1pPr marL="0" indent="0">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67D48B9-7EA1-DE4B-A7F0-6FB0B79B6287}" type="datetimeFigureOut">
              <a:rPr lang="en-US" smtClean="0"/>
              <a:pPr/>
              <a:t>6/29/10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C642F0B-83B8-9B4F-8DBC-45763161AD54}" type="slidenum">
              <a:rPr lang="en-US" smtClean="0"/>
              <a:pPr/>
              <a:t>‹#›</a:t>
            </a:fld>
            <a:endParaRPr lang="en-US"/>
          </a:p>
        </p:txBody>
      </p:sp>
      <p:grpSp>
        <p:nvGrpSpPr>
          <p:cNvPr id="3" name="Group 7"/>
          <p:cNvGrpSpPr/>
          <p:nvPr/>
        </p:nvGrpSpPr>
        <p:grpSpPr>
          <a:xfrm rot="21421631">
            <a:off x="629028" y="505650"/>
            <a:ext cx="3850925" cy="5516274"/>
            <a:chOff x="1524000" y="381000"/>
            <a:chExt cx="3657600" cy="4737978"/>
          </a:xfrm>
        </p:grpSpPr>
        <p:sp>
          <p:nvSpPr>
            <p:cNvPr id="10" name="Rectangle 9"/>
            <p:cNvSpPr/>
            <p:nvPr userDrawn="1"/>
          </p:nvSpPr>
          <p:spPr>
            <a:xfrm>
              <a:off x="1524000" y="381000"/>
              <a:ext cx="3657600" cy="4724400"/>
            </a:xfrm>
            <a:prstGeom prst="rect">
              <a:avLst/>
            </a:prstGeom>
            <a:solidFill>
              <a:schemeClr val="bg1"/>
            </a:solid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1" name="Rectangle 10"/>
            <p:cNvSpPr/>
            <p:nvPr userDrawn="1"/>
          </p:nvSpPr>
          <p:spPr>
            <a:xfrm>
              <a:off x="1524000" y="381000"/>
              <a:ext cx="3657600" cy="4737978"/>
            </a:xfrm>
            <a:prstGeom prst="rect">
              <a:avLst/>
            </a:prstGeom>
            <a:gradFill flip="none" rotWithShape="1">
              <a:gsLst>
                <a:gs pos="0">
                  <a:schemeClr val="bg1">
                    <a:lumMod val="85000"/>
                  </a:schemeClr>
                </a:gs>
                <a:gs pos="15000">
                  <a:schemeClr val="bg1">
                    <a:alpha val="75000"/>
                  </a:schemeClr>
                </a:gs>
                <a:gs pos="100000">
                  <a:schemeClr val="bg1"/>
                </a:gs>
                <a:gs pos="100000">
                  <a:schemeClr val="bg1"/>
                </a:gs>
              </a:gsLst>
              <a:path path="rect">
                <a:fillToRect r="100000" b="100000"/>
              </a:path>
              <a:tileRect l="-100000" t="-100000"/>
            </a:gradFill>
            <a:ln>
              <a:noFill/>
            </a:ln>
            <a:effectLst>
              <a:innerShdw blurRad="190500" dist="88900" dir="13500000">
                <a:schemeClr val="bg1">
                  <a:lumMod val="65000"/>
                  <a:alpha val="25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12" name="Picture Placeholder 9"/>
          <p:cNvSpPr>
            <a:spLocks noGrp="1"/>
          </p:cNvSpPr>
          <p:nvPr>
            <p:ph type="pic" sz="quarter" idx="14"/>
          </p:nvPr>
        </p:nvSpPr>
        <p:spPr>
          <a:xfrm rot="21421631">
            <a:off x="808793" y="667560"/>
            <a:ext cx="3468664" cy="5124723"/>
          </a:xfrm>
          <a:solidFill>
            <a:schemeClr val="bg1">
              <a:lumMod val="85000"/>
            </a:schemeClr>
          </a:solidFill>
        </p:spPr>
        <p:txBody>
          <a:bodyPr/>
          <a:lstStyle>
            <a:lvl1pPr>
              <a:buNone/>
              <a:defRPr/>
            </a:lvl1pPr>
          </a:lstStyle>
          <a:p>
            <a:r>
              <a:rPr lang="en-US" smtClean="0"/>
              <a:t>Click icon to add picture</a:t>
            </a:r>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p:cSld name="2 Pictures with Caption">
    <p:spTree>
      <p:nvGrpSpPr>
        <p:cNvPr id="1" name=""/>
        <p:cNvGrpSpPr/>
        <p:nvPr/>
      </p:nvGrpSpPr>
      <p:grpSpPr>
        <a:xfrm>
          <a:off x="0" y="0"/>
          <a:ext cx="0" cy="0"/>
          <a:chOff x="0" y="0"/>
          <a:chExt cx="0" cy="0"/>
        </a:xfrm>
      </p:grpSpPr>
      <p:grpSp>
        <p:nvGrpSpPr>
          <p:cNvPr id="3" name="Group 13"/>
          <p:cNvGrpSpPr/>
          <p:nvPr/>
        </p:nvGrpSpPr>
        <p:grpSpPr>
          <a:xfrm rot="21214351">
            <a:off x="313409" y="3520798"/>
            <a:ext cx="4088024" cy="3026020"/>
            <a:chOff x="1524000" y="381000"/>
            <a:chExt cx="3657600" cy="4737978"/>
          </a:xfrm>
        </p:grpSpPr>
        <p:sp>
          <p:nvSpPr>
            <p:cNvPr id="15" name="Rectangle 14"/>
            <p:cNvSpPr/>
            <p:nvPr userDrawn="1"/>
          </p:nvSpPr>
          <p:spPr>
            <a:xfrm>
              <a:off x="1524000" y="381000"/>
              <a:ext cx="3657600" cy="4724400"/>
            </a:xfrm>
            <a:prstGeom prst="rect">
              <a:avLst/>
            </a:prstGeom>
            <a:solidFill>
              <a:schemeClr val="bg1"/>
            </a:solid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6" name="Rectangle 15"/>
            <p:cNvSpPr/>
            <p:nvPr userDrawn="1"/>
          </p:nvSpPr>
          <p:spPr>
            <a:xfrm>
              <a:off x="1524000" y="381000"/>
              <a:ext cx="3657600" cy="4737978"/>
            </a:xfrm>
            <a:prstGeom prst="rect">
              <a:avLst/>
            </a:prstGeom>
            <a:gradFill flip="none" rotWithShape="1">
              <a:gsLst>
                <a:gs pos="0">
                  <a:schemeClr val="bg1">
                    <a:lumMod val="85000"/>
                  </a:schemeClr>
                </a:gs>
                <a:gs pos="15000">
                  <a:schemeClr val="bg1">
                    <a:alpha val="75000"/>
                  </a:schemeClr>
                </a:gs>
                <a:gs pos="100000">
                  <a:schemeClr val="bg1"/>
                </a:gs>
                <a:gs pos="100000">
                  <a:schemeClr val="bg1"/>
                </a:gs>
              </a:gsLst>
              <a:path path="rect">
                <a:fillToRect r="100000" b="100000"/>
              </a:path>
              <a:tileRect l="-100000" t="-100000"/>
            </a:gradFill>
            <a:ln>
              <a:noFill/>
            </a:ln>
            <a:effectLst>
              <a:innerShdw blurRad="190500" dist="88900" dir="13500000">
                <a:schemeClr val="bg1">
                  <a:lumMod val="65000"/>
                  <a:alpha val="25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17" name="Picture Placeholder 9"/>
          <p:cNvSpPr>
            <a:spLocks noGrp="1"/>
          </p:cNvSpPr>
          <p:nvPr>
            <p:ph type="pic" sz="quarter" idx="16"/>
          </p:nvPr>
        </p:nvSpPr>
        <p:spPr>
          <a:xfrm rot="21214351">
            <a:off x="491057" y="3682579"/>
            <a:ext cx="3704109" cy="2697083"/>
          </a:xfrm>
          <a:solidFill>
            <a:schemeClr val="bg1">
              <a:lumMod val="85000"/>
            </a:schemeClr>
          </a:solidFill>
        </p:spPr>
        <p:txBody>
          <a:bodyPr/>
          <a:lstStyle>
            <a:lvl1pPr>
              <a:buNone/>
              <a:defRPr/>
            </a:lvl1pPr>
          </a:lstStyle>
          <a:p>
            <a:r>
              <a:rPr lang="en-US" smtClean="0"/>
              <a:t>Click icon to add picture</a:t>
            </a:r>
            <a:endParaRPr/>
          </a:p>
        </p:txBody>
      </p:sp>
      <p:grpSp>
        <p:nvGrpSpPr>
          <p:cNvPr id="8" name="Group 9"/>
          <p:cNvGrpSpPr/>
          <p:nvPr/>
        </p:nvGrpSpPr>
        <p:grpSpPr>
          <a:xfrm rot="232774">
            <a:off x="169481" y="241256"/>
            <a:ext cx="4088024" cy="3026020"/>
            <a:chOff x="1524000" y="381000"/>
            <a:chExt cx="3657600" cy="4737978"/>
          </a:xfrm>
        </p:grpSpPr>
        <p:sp>
          <p:nvSpPr>
            <p:cNvPr id="11" name="Rectangle 10"/>
            <p:cNvSpPr/>
            <p:nvPr userDrawn="1"/>
          </p:nvSpPr>
          <p:spPr>
            <a:xfrm>
              <a:off x="1524000" y="381000"/>
              <a:ext cx="3657600" cy="4724400"/>
            </a:xfrm>
            <a:prstGeom prst="rect">
              <a:avLst/>
            </a:prstGeom>
            <a:solidFill>
              <a:schemeClr val="bg1"/>
            </a:solid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2" name="Rectangle 11"/>
            <p:cNvSpPr/>
            <p:nvPr userDrawn="1"/>
          </p:nvSpPr>
          <p:spPr>
            <a:xfrm>
              <a:off x="1524000" y="381000"/>
              <a:ext cx="3657600" cy="4737978"/>
            </a:xfrm>
            <a:prstGeom prst="rect">
              <a:avLst/>
            </a:prstGeom>
            <a:gradFill flip="none" rotWithShape="1">
              <a:gsLst>
                <a:gs pos="0">
                  <a:schemeClr val="bg1">
                    <a:lumMod val="85000"/>
                  </a:schemeClr>
                </a:gs>
                <a:gs pos="15000">
                  <a:schemeClr val="bg1">
                    <a:alpha val="75000"/>
                  </a:schemeClr>
                </a:gs>
                <a:gs pos="100000">
                  <a:schemeClr val="bg1"/>
                </a:gs>
                <a:gs pos="100000">
                  <a:schemeClr val="bg1"/>
                </a:gs>
              </a:gsLst>
              <a:path path="rect">
                <a:fillToRect r="100000" b="100000"/>
              </a:path>
              <a:tileRect l="-100000" t="-100000"/>
            </a:gradFill>
            <a:ln>
              <a:noFill/>
            </a:ln>
            <a:effectLst>
              <a:innerShdw blurRad="190500" dist="88900" dir="13500000">
                <a:schemeClr val="bg1">
                  <a:lumMod val="65000"/>
                  <a:alpha val="25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13" name="Picture Placeholder 9"/>
          <p:cNvSpPr>
            <a:spLocks noGrp="1"/>
          </p:cNvSpPr>
          <p:nvPr>
            <p:ph type="pic" sz="quarter" idx="15"/>
          </p:nvPr>
        </p:nvSpPr>
        <p:spPr>
          <a:xfrm rot="232774">
            <a:off x="347129" y="403037"/>
            <a:ext cx="3704109" cy="2697083"/>
          </a:xfrm>
          <a:solidFill>
            <a:schemeClr val="bg1">
              <a:lumMod val="85000"/>
            </a:schemeClr>
          </a:solidFill>
        </p:spPr>
        <p:txBody>
          <a:bodyPr/>
          <a:lstStyle>
            <a:lvl1pPr>
              <a:buNone/>
              <a:defRPr/>
            </a:lvl1pPr>
          </a:lstStyle>
          <a:p>
            <a:r>
              <a:rPr lang="en-US" smtClean="0"/>
              <a:t>Click icon to add picture</a:t>
            </a:r>
            <a:endParaRPr/>
          </a:p>
        </p:txBody>
      </p:sp>
      <p:sp>
        <p:nvSpPr>
          <p:cNvPr id="2" name="Title 1"/>
          <p:cNvSpPr>
            <a:spLocks noGrp="1"/>
          </p:cNvSpPr>
          <p:nvPr>
            <p:ph type="title"/>
          </p:nvPr>
        </p:nvSpPr>
        <p:spPr>
          <a:xfrm>
            <a:off x="5013434" y="1524000"/>
            <a:ext cx="3566160" cy="1162050"/>
          </a:xfrm>
        </p:spPr>
        <p:txBody>
          <a:bodyPr tIns="0" bIns="0" anchor="b"/>
          <a:lstStyle>
            <a:lvl1pPr algn="l">
              <a:lnSpc>
                <a:spcPts val="4600"/>
              </a:lnSpc>
              <a:defRPr sz="4200" b="1"/>
            </a:lvl1pPr>
          </a:lstStyle>
          <a:p>
            <a:r>
              <a:rPr lang="en-US" smtClean="0"/>
              <a:t>Click to edit Master title style</a:t>
            </a:r>
            <a:endParaRPr/>
          </a:p>
        </p:txBody>
      </p:sp>
      <p:sp>
        <p:nvSpPr>
          <p:cNvPr id="4" name="Text Placeholder 3"/>
          <p:cNvSpPr>
            <a:spLocks noGrp="1"/>
          </p:cNvSpPr>
          <p:nvPr>
            <p:ph type="body" sz="half" idx="2"/>
          </p:nvPr>
        </p:nvSpPr>
        <p:spPr>
          <a:xfrm>
            <a:off x="5013432" y="2699982"/>
            <a:ext cx="3566160" cy="2163171"/>
          </a:xfrm>
        </p:spPr>
        <p:txBody>
          <a:bodyPr/>
          <a:lstStyle>
            <a:lvl1pPr marL="0" indent="0">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67D48B9-7EA1-DE4B-A7F0-6FB0B79B6287}" type="datetimeFigureOut">
              <a:rPr lang="en-US" smtClean="0"/>
              <a:pPr/>
              <a:t>6/29/10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C642F0B-83B8-9B4F-8DBC-45763161AD54}" type="slidenum">
              <a:rPr lang="en-US" smtClean="0"/>
              <a:pPr/>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p:cSld name="Picture above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3762374"/>
            <a:ext cx="7315200" cy="1162050"/>
          </a:xfrm>
        </p:spPr>
        <p:txBody>
          <a:bodyPr tIns="0" bIns="0" anchor="b"/>
          <a:lstStyle>
            <a:lvl1pPr algn="l">
              <a:lnSpc>
                <a:spcPts val="4600"/>
              </a:lnSpc>
              <a:defRPr sz="3600" b="1"/>
            </a:lvl1pPr>
          </a:lstStyle>
          <a:p>
            <a:r>
              <a:rPr lang="en-US" smtClean="0"/>
              <a:t>Click to edit Master title style</a:t>
            </a:r>
            <a:endParaRPr/>
          </a:p>
        </p:txBody>
      </p:sp>
      <p:grpSp>
        <p:nvGrpSpPr>
          <p:cNvPr id="3" name="Group 8"/>
          <p:cNvGrpSpPr/>
          <p:nvPr/>
        </p:nvGrpSpPr>
        <p:grpSpPr>
          <a:xfrm rot="232774">
            <a:off x="2059282" y="379100"/>
            <a:ext cx="5031327" cy="3443312"/>
            <a:chOff x="1524000" y="381000"/>
            <a:chExt cx="3657600" cy="4737978"/>
          </a:xfrm>
        </p:grpSpPr>
        <p:sp>
          <p:nvSpPr>
            <p:cNvPr id="10" name="Rectangle 9"/>
            <p:cNvSpPr/>
            <p:nvPr userDrawn="1"/>
          </p:nvSpPr>
          <p:spPr>
            <a:xfrm>
              <a:off x="1524000" y="381000"/>
              <a:ext cx="3657600" cy="4724400"/>
            </a:xfrm>
            <a:prstGeom prst="rect">
              <a:avLst/>
            </a:prstGeom>
            <a:solidFill>
              <a:schemeClr val="bg1"/>
            </a:solid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1" name="Rectangle 10"/>
            <p:cNvSpPr/>
            <p:nvPr userDrawn="1"/>
          </p:nvSpPr>
          <p:spPr>
            <a:xfrm>
              <a:off x="1524000" y="381000"/>
              <a:ext cx="3657600" cy="4737978"/>
            </a:xfrm>
            <a:prstGeom prst="rect">
              <a:avLst/>
            </a:prstGeom>
            <a:gradFill flip="none" rotWithShape="1">
              <a:gsLst>
                <a:gs pos="0">
                  <a:schemeClr val="bg1">
                    <a:lumMod val="85000"/>
                  </a:schemeClr>
                </a:gs>
                <a:gs pos="15000">
                  <a:schemeClr val="bg1">
                    <a:alpha val="75000"/>
                  </a:schemeClr>
                </a:gs>
                <a:gs pos="100000">
                  <a:schemeClr val="bg1"/>
                </a:gs>
                <a:gs pos="100000">
                  <a:schemeClr val="bg1"/>
                </a:gs>
              </a:gsLst>
              <a:path path="rect">
                <a:fillToRect r="100000" b="100000"/>
              </a:path>
              <a:tileRect l="-100000" t="-100000"/>
            </a:gradFill>
            <a:ln>
              <a:noFill/>
            </a:ln>
            <a:effectLst>
              <a:innerShdw blurRad="190500" dist="88900" dir="13500000">
                <a:schemeClr val="bg1">
                  <a:lumMod val="65000"/>
                  <a:alpha val="25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4" name="Text Placeholder 3"/>
          <p:cNvSpPr>
            <a:spLocks noGrp="1"/>
          </p:cNvSpPr>
          <p:nvPr>
            <p:ph type="body" sz="half" idx="2"/>
          </p:nvPr>
        </p:nvSpPr>
        <p:spPr>
          <a:xfrm>
            <a:off x="914400" y="4928736"/>
            <a:ext cx="7315200" cy="987970"/>
          </a:xfrm>
        </p:spPr>
        <p:txBody>
          <a:bodyPr/>
          <a:lstStyle>
            <a:lvl1pPr marL="0" indent="0">
              <a:spcBef>
                <a:spcPct val="0"/>
              </a:spcBef>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67D48B9-7EA1-DE4B-A7F0-6FB0B79B6287}" type="datetimeFigureOut">
              <a:rPr lang="en-US" smtClean="0"/>
              <a:pPr/>
              <a:t>6/29/10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C642F0B-83B8-9B4F-8DBC-45763161AD54}" type="slidenum">
              <a:rPr lang="en-US" smtClean="0"/>
              <a:pPr/>
              <a:t>‹#›</a:t>
            </a:fld>
            <a:endParaRPr lang="en-US"/>
          </a:p>
        </p:txBody>
      </p:sp>
      <p:sp>
        <p:nvSpPr>
          <p:cNvPr id="12" name="Picture Placeholder 9"/>
          <p:cNvSpPr>
            <a:spLocks noGrp="1"/>
          </p:cNvSpPr>
          <p:nvPr>
            <p:ph type="pic" sz="quarter" idx="15"/>
          </p:nvPr>
        </p:nvSpPr>
        <p:spPr>
          <a:xfrm rot="232774">
            <a:off x="2248157" y="564564"/>
            <a:ext cx="4653577" cy="3072384"/>
          </a:xfrm>
          <a:solidFill>
            <a:schemeClr val="bg1">
              <a:lumMod val="85000"/>
            </a:schemeClr>
          </a:solidFill>
        </p:spPr>
        <p:txBody>
          <a:bodyPr/>
          <a:lstStyle>
            <a:lvl1pPr>
              <a:buNone/>
              <a:defRPr/>
            </a:lvl1pPr>
          </a:lstStyle>
          <a:p>
            <a:r>
              <a:rPr lang="en-US" smtClean="0"/>
              <a:t>Click icon to add picture</a:t>
            </a:r>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p:cSld name="2 Pictures above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3762374"/>
            <a:ext cx="7315200" cy="1162050"/>
          </a:xfrm>
        </p:spPr>
        <p:txBody>
          <a:bodyPr tIns="0" bIns="0" anchor="b"/>
          <a:lstStyle>
            <a:lvl1pPr algn="l">
              <a:lnSpc>
                <a:spcPts val="4600"/>
              </a:lnSpc>
              <a:defRPr sz="3600" b="1"/>
            </a:lvl1pPr>
          </a:lstStyle>
          <a:p>
            <a:r>
              <a:rPr lang="en-US" smtClean="0"/>
              <a:t>Click to edit Master title style</a:t>
            </a:r>
            <a:endParaRPr/>
          </a:p>
        </p:txBody>
      </p:sp>
      <p:grpSp>
        <p:nvGrpSpPr>
          <p:cNvPr id="3" name="Group 13"/>
          <p:cNvGrpSpPr/>
          <p:nvPr/>
        </p:nvGrpSpPr>
        <p:grpSpPr>
          <a:xfrm rot="21420000">
            <a:off x="113687" y="116368"/>
            <a:ext cx="3969060" cy="3705360"/>
            <a:chOff x="1524000" y="381000"/>
            <a:chExt cx="3657600" cy="4737978"/>
          </a:xfrm>
        </p:grpSpPr>
        <p:sp>
          <p:nvSpPr>
            <p:cNvPr id="15" name="Rectangle 14"/>
            <p:cNvSpPr/>
            <p:nvPr userDrawn="1"/>
          </p:nvSpPr>
          <p:spPr>
            <a:xfrm>
              <a:off x="1524000" y="381000"/>
              <a:ext cx="3657600" cy="4724400"/>
            </a:xfrm>
            <a:prstGeom prst="rect">
              <a:avLst/>
            </a:prstGeom>
            <a:solidFill>
              <a:schemeClr val="bg1"/>
            </a:solid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6" name="Rectangle 15"/>
            <p:cNvSpPr/>
            <p:nvPr userDrawn="1"/>
          </p:nvSpPr>
          <p:spPr>
            <a:xfrm>
              <a:off x="1524000" y="381000"/>
              <a:ext cx="3657600" cy="4737978"/>
            </a:xfrm>
            <a:prstGeom prst="rect">
              <a:avLst/>
            </a:prstGeom>
            <a:gradFill flip="none" rotWithShape="1">
              <a:gsLst>
                <a:gs pos="0">
                  <a:schemeClr val="bg1">
                    <a:lumMod val="85000"/>
                  </a:schemeClr>
                </a:gs>
                <a:gs pos="15000">
                  <a:schemeClr val="bg1">
                    <a:alpha val="75000"/>
                  </a:schemeClr>
                </a:gs>
                <a:gs pos="100000">
                  <a:schemeClr val="bg1"/>
                </a:gs>
                <a:gs pos="100000">
                  <a:schemeClr val="bg1"/>
                </a:gs>
              </a:gsLst>
              <a:path path="rect">
                <a:fillToRect r="100000" b="100000"/>
              </a:path>
              <a:tileRect l="-100000" t="-100000"/>
            </a:gradFill>
            <a:ln>
              <a:noFill/>
            </a:ln>
            <a:effectLst>
              <a:innerShdw blurRad="190500" dist="88900" dir="13500000">
                <a:schemeClr val="bg1">
                  <a:lumMod val="65000"/>
                  <a:alpha val="25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17" name="Picture Placeholder 9"/>
          <p:cNvSpPr>
            <a:spLocks noGrp="1"/>
          </p:cNvSpPr>
          <p:nvPr>
            <p:ph type="pic" sz="quarter" idx="17"/>
          </p:nvPr>
        </p:nvSpPr>
        <p:spPr>
          <a:xfrm rot="21420000">
            <a:off x="299151" y="304998"/>
            <a:ext cx="3598455" cy="3334235"/>
          </a:xfrm>
          <a:solidFill>
            <a:schemeClr val="bg1">
              <a:lumMod val="85000"/>
            </a:schemeClr>
          </a:solidFill>
        </p:spPr>
        <p:txBody>
          <a:bodyPr/>
          <a:lstStyle>
            <a:lvl1pPr>
              <a:buNone/>
              <a:defRPr/>
            </a:lvl1pPr>
          </a:lstStyle>
          <a:p>
            <a:r>
              <a:rPr lang="en-US" smtClean="0"/>
              <a:t>Click icon to add picture</a:t>
            </a:r>
            <a:endParaRPr/>
          </a:p>
        </p:txBody>
      </p:sp>
      <p:grpSp>
        <p:nvGrpSpPr>
          <p:cNvPr id="8" name="Group 9"/>
          <p:cNvGrpSpPr/>
          <p:nvPr/>
        </p:nvGrpSpPr>
        <p:grpSpPr>
          <a:xfrm rot="360000">
            <a:off x="4165479" y="323141"/>
            <a:ext cx="4792693" cy="3443312"/>
            <a:chOff x="1524000" y="381000"/>
            <a:chExt cx="3657600" cy="4737978"/>
          </a:xfrm>
        </p:grpSpPr>
        <p:sp>
          <p:nvSpPr>
            <p:cNvPr id="11" name="Rectangle 10"/>
            <p:cNvSpPr/>
            <p:nvPr userDrawn="1"/>
          </p:nvSpPr>
          <p:spPr>
            <a:xfrm>
              <a:off x="1524000" y="381000"/>
              <a:ext cx="3657600" cy="4724400"/>
            </a:xfrm>
            <a:prstGeom prst="rect">
              <a:avLst/>
            </a:prstGeom>
            <a:solidFill>
              <a:schemeClr val="bg1"/>
            </a:solid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2" name="Rectangle 11"/>
            <p:cNvSpPr/>
            <p:nvPr userDrawn="1"/>
          </p:nvSpPr>
          <p:spPr>
            <a:xfrm>
              <a:off x="1524000" y="381000"/>
              <a:ext cx="3657600" cy="4737978"/>
            </a:xfrm>
            <a:prstGeom prst="rect">
              <a:avLst/>
            </a:prstGeom>
            <a:gradFill flip="none" rotWithShape="1">
              <a:gsLst>
                <a:gs pos="0">
                  <a:schemeClr val="bg1">
                    <a:lumMod val="85000"/>
                  </a:schemeClr>
                </a:gs>
                <a:gs pos="15000">
                  <a:schemeClr val="bg1">
                    <a:alpha val="75000"/>
                  </a:schemeClr>
                </a:gs>
                <a:gs pos="100000">
                  <a:schemeClr val="bg1"/>
                </a:gs>
                <a:gs pos="100000">
                  <a:schemeClr val="bg1"/>
                </a:gs>
              </a:gsLst>
              <a:path path="rect">
                <a:fillToRect r="100000" b="100000"/>
              </a:path>
              <a:tileRect l="-100000" t="-100000"/>
            </a:gradFill>
            <a:ln>
              <a:noFill/>
            </a:ln>
            <a:effectLst>
              <a:innerShdw blurRad="190500" dist="88900" dir="13500000">
                <a:schemeClr val="bg1">
                  <a:lumMod val="65000"/>
                  <a:alpha val="25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13" name="Picture Placeholder 9"/>
          <p:cNvSpPr>
            <a:spLocks noGrp="1"/>
          </p:cNvSpPr>
          <p:nvPr>
            <p:ph type="pic" sz="quarter" idx="16"/>
          </p:nvPr>
        </p:nvSpPr>
        <p:spPr>
          <a:xfrm rot="360000">
            <a:off x="4336486" y="507668"/>
            <a:ext cx="4432860" cy="3072384"/>
          </a:xfrm>
          <a:solidFill>
            <a:schemeClr val="bg1">
              <a:lumMod val="85000"/>
            </a:schemeClr>
          </a:solidFill>
        </p:spPr>
        <p:txBody>
          <a:bodyPr/>
          <a:lstStyle>
            <a:lvl1pPr>
              <a:buNone/>
              <a:defRPr/>
            </a:lvl1pPr>
          </a:lstStyle>
          <a:p>
            <a:r>
              <a:rPr lang="en-US" smtClean="0"/>
              <a:t>Click icon to add picture</a:t>
            </a:r>
            <a:endParaRPr/>
          </a:p>
        </p:txBody>
      </p:sp>
      <p:sp>
        <p:nvSpPr>
          <p:cNvPr id="4" name="Text Placeholder 3"/>
          <p:cNvSpPr>
            <a:spLocks noGrp="1"/>
          </p:cNvSpPr>
          <p:nvPr>
            <p:ph type="body" sz="half" idx="2"/>
          </p:nvPr>
        </p:nvSpPr>
        <p:spPr>
          <a:xfrm>
            <a:off x="914400" y="4926106"/>
            <a:ext cx="7315200" cy="990600"/>
          </a:xfrm>
        </p:spPr>
        <p:txBody>
          <a:bodyPr/>
          <a:lstStyle>
            <a:lvl1pPr marL="0" indent="0">
              <a:spcBef>
                <a:spcPct val="0"/>
              </a:spcBef>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67D48B9-7EA1-DE4B-A7F0-6FB0B79B6287}" type="datetimeFigureOut">
              <a:rPr lang="en-US" smtClean="0"/>
              <a:pPr/>
              <a:t>6/29/10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C642F0B-83B8-9B4F-8DBC-45763161AD54}" type="slidenum">
              <a:rPr lang="en-US" smtClean="0"/>
              <a:pPr/>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Date Placeholder 3"/>
          <p:cNvSpPr>
            <a:spLocks noGrp="1"/>
          </p:cNvSpPr>
          <p:nvPr>
            <p:ph type="dt" sz="half" idx="10"/>
          </p:nvPr>
        </p:nvSpPr>
        <p:spPr/>
        <p:txBody>
          <a:bodyPr/>
          <a:lstStyle/>
          <a:p>
            <a:fld id="{A67D48B9-7EA1-DE4B-A7F0-6FB0B79B6287}" type="datetimeFigureOut">
              <a:rPr lang="en-US" smtClean="0"/>
              <a:pPr/>
              <a:t>6/29/10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C642F0B-83B8-9B4F-8DBC-45763161AD54}"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Date Placeholder 3"/>
          <p:cNvSpPr>
            <a:spLocks noGrp="1"/>
          </p:cNvSpPr>
          <p:nvPr>
            <p:ph type="dt" sz="half" idx="10"/>
          </p:nvPr>
        </p:nvSpPr>
        <p:spPr/>
        <p:txBody>
          <a:bodyPr/>
          <a:lstStyle/>
          <a:p>
            <a:fld id="{A67D48B9-7EA1-DE4B-A7F0-6FB0B79B6287}" type="datetimeFigureOut">
              <a:rPr lang="en-US" smtClean="0"/>
              <a:pPr/>
              <a:t>6/29/10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C642F0B-83B8-9B4F-8DBC-45763161AD54}" type="slidenum">
              <a:rPr lang="en-US" smtClean="0"/>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551682" y="450851"/>
            <a:ext cx="846083" cy="5357812"/>
          </a:xfrm>
        </p:spPr>
        <p:txBody>
          <a:bodyPr vert="eaVert" anchor="t" anchorCtr="0"/>
          <a:lstStyle/>
          <a:p>
            <a:r>
              <a:rPr lang="en-US" smtClean="0"/>
              <a:t>Click to edit Master title style</a:t>
            </a:r>
            <a:endParaRPr/>
          </a:p>
        </p:txBody>
      </p:sp>
      <p:sp>
        <p:nvSpPr>
          <p:cNvPr id="3" name="Vertical Text Placeholder 2"/>
          <p:cNvSpPr>
            <a:spLocks noGrp="1"/>
          </p:cNvSpPr>
          <p:nvPr>
            <p:ph type="body" orient="vert" idx="1"/>
          </p:nvPr>
        </p:nvSpPr>
        <p:spPr>
          <a:xfrm>
            <a:off x="914400" y="450851"/>
            <a:ext cx="5943600" cy="535781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Date Placeholder 3"/>
          <p:cNvSpPr>
            <a:spLocks noGrp="1"/>
          </p:cNvSpPr>
          <p:nvPr>
            <p:ph type="dt" sz="half" idx="10"/>
          </p:nvPr>
        </p:nvSpPr>
        <p:spPr/>
        <p:txBody>
          <a:bodyPr/>
          <a:lstStyle/>
          <a:p>
            <a:fld id="{A67D48B9-7EA1-DE4B-A7F0-6FB0B79B6287}" type="datetimeFigureOut">
              <a:rPr lang="en-US" smtClean="0"/>
              <a:pPr/>
              <a:t>6/29/10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C642F0B-83B8-9B4F-8DBC-45763161AD54}"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p:cSld name="Title Slide with Watermark">
    <p:bg>
      <p:bgRef idx="1003">
        <a:schemeClr val="bg2"/>
      </p:bgRef>
    </p:bg>
    <p:spTree>
      <p:nvGrpSpPr>
        <p:cNvPr id="1" name=""/>
        <p:cNvGrpSpPr/>
        <p:nvPr/>
      </p:nvGrpSpPr>
      <p:grpSpPr>
        <a:xfrm>
          <a:off x="0" y="0"/>
          <a:ext cx="0" cy="0"/>
          <a:chOff x="0" y="0"/>
          <a:chExt cx="0" cy="0"/>
        </a:xfrm>
      </p:grpSpPr>
      <p:sp>
        <p:nvSpPr>
          <p:cNvPr id="8" name="Text Placeholder 7"/>
          <p:cNvSpPr>
            <a:spLocks noGrp="1"/>
          </p:cNvSpPr>
          <p:nvPr>
            <p:ph type="body" sz="quarter" idx="13"/>
          </p:nvPr>
        </p:nvSpPr>
        <p:spPr>
          <a:xfrm>
            <a:off x="1122215" y="3200400"/>
            <a:ext cx="8021782" cy="2209800"/>
          </a:xfrm>
        </p:spPr>
        <p:txBody>
          <a:bodyPr wrap="none" lIns="0" tIns="0" rIns="0" bIns="0" anchor="ctr" anchorCtr="0">
            <a:noAutofit/>
          </a:bodyPr>
          <a:lstStyle>
            <a:lvl1pPr marL="0" indent="0" algn="r">
              <a:spcBef>
                <a:spcPts val="0"/>
              </a:spcBef>
              <a:buNone/>
              <a:defRPr sz="12200">
                <a:gradFill>
                  <a:gsLst>
                    <a:gs pos="0">
                      <a:schemeClr val="tx1">
                        <a:alpha val="10000"/>
                      </a:schemeClr>
                    </a:gs>
                    <a:gs pos="100000">
                      <a:schemeClr val="tx1">
                        <a:alpha val="10000"/>
                      </a:schemeClr>
                    </a:gs>
                  </a:gsLst>
                  <a:lin ang="5400000" scaled="0"/>
                </a:gradFill>
                <a:latin typeface="Impact" pitchFamily="34" charset="0"/>
              </a:defRPr>
            </a:lvl1pPr>
            <a:lvl2pPr marL="0" indent="0" algn="r">
              <a:spcBef>
                <a:spcPts val="0"/>
              </a:spcBef>
              <a:buNone/>
              <a:defRPr sz="12200">
                <a:gradFill>
                  <a:gsLst>
                    <a:gs pos="0">
                      <a:schemeClr val="tx1">
                        <a:alpha val="10000"/>
                      </a:schemeClr>
                    </a:gs>
                    <a:gs pos="100000">
                      <a:schemeClr val="tx1">
                        <a:alpha val="10000"/>
                      </a:schemeClr>
                    </a:gs>
                  </a:gsLst>
                  <a:lin ang="5400000" scaled="0"/>
                </a:gradFill>
                <a:latin typeface="Impact" pitchFamily="34" charset="0"/>
              </a:defRPr>
            </a:lvl2pPr>
            <a:lvl3pPr marL="0" indent="0" algn="r">
              <a:spcBef>
                <a:spcPts val="0"/>
              </a:spcBef>
              <a:buNone/>
              <a:defRPr sz="12200">
                <a:gradFill>
                  <a:gsLst>
                    <a:gs pos="0">
                      <a:schemeClr val="tx1">
                        <a:alpha val="10000"/>
                      </a:schemeClr>
                    </a:gs>
                    <a:gs pos="100000">
                      <a:schemeClr val="tx1">
                        <a:alpha val="10000"/>
                      </a:schemeClr>
                    </a:gs>
                  </a:gsLst>
                  <a:lin ang="5400000" scaled="0"/>
                </a:gradFill>
                <a:latin typeface="Impact" pitchFamily="34" charset="0"/>
              </a:defRPr>
            </a:lvl3pPr>
            <a:lvl4pPr marL="0" indent="0" algn="r">
              <a:spcBef>
                <a:spcPts val="0"/>
              </a:spcBef>
              <a:buNone/>
              <a:defRPr sz="12200">
                <a:gradFill>
                  <a:gsLst>
                    <a:gs pos="0">
                      <a:schemeClr val="tx1">
                        <a:alpha val="10000"/>
                      </a:schemeClr>
                    </a:gs>
                    <a:gs pos="100000">
                      <a:schemeClr val="tx1">
                        <a:alpha val="10000"/>
                      </a:schemeClr>
                    </a:gs>
                  </a:gsLst>
                  <a:lin ang="5400000" scaled="0"/>
                </a:gradFill>
                <a:latin typeface="Impact" pitchFamily="34" charset="0"/>
              </a:defRPr>
            </a:lvl4pPr>
            <a:lvl5pPr marL="0" indent="0" algn="r">
              <a:spcBef>
                <a:spcPts val="0"/>
              </a:spcBef>
              <a:buNone/>
              <a:defRPr sz="12200">
                <a:gradFill>
                  <a:gsLst>
                    <a:gs pos="0">
                      <a:schemeClr val="tx1">
                        <a:alpha val="10000"/>
                      </a:schemeClr>
                    </a:gs>
                    <a:gs pos="100000">
                      <a:schemeClr val="tx1">
                        <a:alpha val="10000"/>
                      </a:schemeClr>
                    </a:gs>
                  </a:gsLst>
                  <a:lin ang="5400000" scaled="0"/>
                </a:gradFill>
                <a:latin typeface="Impact" pitchFamily="34" charset="0"/>
              </a:defRPr>
            </a:lvl5pPr>
          </a:lstStyle>
          <a:p>
            <a:pPr lvl="0"/>
            <a:r>
              <a:rPr lang="en-US" smtClean="0"/>
              <a:t>Click to edit Master text styles</a:t>
            </a:r>
          </a:p>
        </p:txBody>
      </p:sp>
      <p:sp>
        <p:nvSpPr>
          <p:cNvPr id="2" name="Title 1"/>
          <p:cNvSpPr>
            <a:spLocks noGrp="1"/>
          </p:cNvSpPr>
          <p:nvPr>
            <p:ph type="ctrTitle"/>
          </p:nvPr>
        </p:nvSpPr>
        <p:spPr>
          <a:xfrm>
            <a:off x="3960813" y="3833095"/>
            <a:ext cx="4724400" cy="1209964"/>
          </a:xfrm>
        </p:spPr>
        <p:txBody>
          <a:bodyPr lIns="45720" tIns="0" rIns="45720" bIns="0" anchor="b" anchorCtr="0">
            <a:noAutofit/>
          </a:bodyPr>
          <a:lstStyle>
            <a:lvl1pPr algn="l">
              <a:lnSpc>
                <a:spcPts val="5000"/>
              </a:lnSpc>
              <a:defRPr sz="4600"/>
            </a:lvl1pPr>
          </a:lstStyle>
          <a:p>
            <a:r>
              <a:rPr lang="en-US" smtClean="0"/>
              <a:t>Click to edit Master title style</a:t>
            </a:r>
            <a:endParaRPr/>
          </a:p>
        </p:txBody>
      </p:sp>
      <p:sp>
        <p:nvSpPr>
          <p:cNvPr id="3" name="Subtitle 2"/>
          <p:cNvSpPr>
            <a:spLocks noGrp="1"/>
          </p:cNvSpPr>
          <p:nvPr>
            <p:ph type="subTitle" idx="1"/>
          </p:nvPr>
        </p:nvSpPr>
        <p:spPr>
          <a:xfrm>
            <a:off x="3960813" y="5056909"/>
            <a:ext cx="4724400" cy="1156586"/>
          </a:xfrm>
        </p:spPr>
        <p:txBody>
          <a:bodyPr lIns="91440" tIns="0" rIns="45720" bIns="0">
            <a:normAutofit/>
          </a:bodyPr>
          <a:lstStyle>
            <a:lvl1pPr marL="0" indent="0" algn="l">
              <a:lnSpc>
                <a:spcPts val="2600"/>
              </a:lnSpc>
              <a:spcBef>
                <a:spcPct val="0"/>
              </a:spcBef>
              <a:buNone/>
              <a:defRPr sz="22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a:p>
        </p:txBody>
      </p:sp>
      <p:sp>
        <p:nvSpPr>
          <p:cNvPr id="4" name="Date Placeholder 3"/>
          <p:cNvSpPr>
            <a:spLocks noGrp="1"/>
          </p:cNvSpPr>
          <p:nvPr>
            <p:ph type="dt" sz="half" idx="10"/>
          </p:nvPr>
        </p:nvSpPr>
        <p:spPr>
          <a:xfrm>
            <a:off x="457200" y="6298744"/>
            <a:ext cx="1981200" cy="273050"/>
          </a:xfrm>
        </p:spPr>
        <p:txBody>
          <a:bodyPr/>
          <a:lstStyle>
            <a:lvl1pPr algn="l">
              <a:defRPr sz="1100">
                <a:latin typeface="Rockwell" pitchFamily="18" charset="0"/>
              </a:defRPr>
            </a:lvl1pPr>
          </a:lstStyle>
          <a:p>
            <a:fld id="{A67D48B9-7EA1-DE4B-A7F0-6FB0B79B6287}" type="datetimeFigureOut">
              <a:rPr lang="en-US" smtClean="0"/>
              <a:pPr/>
              <a:t>6/29/10</a:t>
            </a:fld>
            <a:endParaRPr lang="en-US"/>
          </a:p>
        </p:txBody>
      </p:sp>
      <p:sp>
        <p:nvSpPr>
          <p:cNvPr id="5" name="Footer Placeholder 4"/>
          <p:cNvSpPr>
            <a:spLocks noGrp="1"/>
          </p:cNvSpPr>
          <p:nvPr>
            <p:ph type="ftr" sz="quarter" idx="11"/>
          </p:nvPr>
        </p:nvSpPr>
        <p:spPr>
          <a:xfrm>
            <a:off x="3962400" y="6298744"/>
            <a:ext cx="3810000" cy="273050"/>
          </a:xfrm>
        </p:spPr>
        <p:txBody>
          <a:bodyPr/>
          <a:lstStyle>
            <a:lvl1pPr algn="l">
              <a:defRPr/>
            </a:lvl1pPr>
          </a:lstStyle>
          <a:p>
            <a:endParaRPr lang="en-US"/>
          </a:p>
        </p:txBody>
      </p:sp>
      <p:sp>
        <p:nvSpPr>
          <p:cNvPr id="6" name="Slide Number Placeholder 5"/>
          <p:cNvSpPr>
            <a:spLocks noGrp="1"/>
          </p:cNvSpPr>
          <p:nvPr>
            <p:ph type="sldNum" sz="quarter" idx="12"/>
          </p:nvPr>
        </p:nvSpPr>
        <p:spPr>
          <a:xfrm>
            <a:off x="8264856" y="6312392"/>
            <a:ext cx="685800" cy="265089"/>
          </a:xfrm>
        </p:spPr>
        <p:txBody>
          <a:bodyPr/>
          <a:lstStyle>
            <a:lvl1pPr>
              <a:defRPr sz="1100">
                <a:solidFill>
                  <a:schemeClr val="tx1"/>
                </a:solidFill>
                <a:latin typeface="Rockwell" pitchFamily="18" charset="0"/>
              </a:defRPr>
            </a:lvl1pPr>
          </a:lstStyle>
          <a:p>
            <a:fld id="{DC642F0B-83B8-9B4F-8DBC-45763161AD54}"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194560"/>
            <a:ext cx="7772400" cy="1362075"/>
          </a:xfrm>
        </p:spPr>
        <p:txBody>
          <a:bodyPr vert="horz" lIns="45720" tIns="0" rIns="45720" bIns="0" rtlCol="0" anchor="b" anchorCtr="0">
            <a:noAutofit/>
          </a:bodyPr>
          <a:lstStyle>
            <a:lvl1pPr algn="l" defTabSz="914400" rtl="0" eaLnBrk="1" latinLnBrk="0" hangingPunct="1">
              <a:lnSpc>
                <a:spcPts val="5000"/>
              </a:lnSpc>
              <a:spcBef>
                <a:spcPct val="0"/>
              </a:spcBef>
              <a:buNone/>
              <a:defRPr sz="4600" b="1" kern="1200" cap="none" baseline="0">
                <a:solidFill>
                  <a:schemeClr val="tx1"/>
                </a:solidFill>
                <a:latin typeface="+mj-lt"/>
                <a:ea typeface="+mj-ea"/>
                <a:cs typeface="+mj-cs"/>
              </a:defRPr>
            </a:lvl1pPr>
          </a:lstStyle>
          <a:p>
            <a:r>
              <a:rPr lang="en-US" smtClean="0"/>
              <a:t>Click to edit Master title style</a:t>
            </a:r>
            <a:endParaRPr/>
          </a:p>
        </p:txBody>
      </p:sp>
      <p:sp>
        <p:nvSpPr>
          <p:cNvPr id="3" name="Text Placeholder 2"/>
          <p:cNvSpPr>
            <a:spLocks noGrp="1"/>
          </p:cNvSpPr>
          <p:nvPr>
            <p:ph type="body" idx="1"/>
          </p:nvPr>
        </p:nvSpPr>
        <p:spPr>
          <a:xfrm>
            <a:off x="457200" y="3557016"/>
            <a:ext cx="7772400" cy="987552"/>
          </a:xfrm>
        </p:spPr>
        <p:txBody>
          <a:bodyPr vert="horz" lIns="91440" tIns="0" rIns="45720" bIns="0" rtlCol="0" anchor="t" anchorCtr="0">
            <a:normAutofit/>
          </a:bodyPr>
          <a:lstStyle>
            <a:lvl1pPr marL="0" indent="0">
              <a:spcBef>
                <a:spcPct val="0"/>
              </a:spcBef>
              <a:buNone/>
              <a:defRPr sz="2200" kern="1200">
                <a:solidFill>
                  <a:schemeClr val="tx1"/>
                </a:solidFill>
                <a:latin typeface="+mn-lt"/>
                <a:ea typeface="+mn-ea"/>
                <a:cs typeface="+mn-cs"/>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marL="0" lvl="0" indent="0" algn="l" defTabSz="914400" rtl="0" eaLnBrk="1" latinLnBrk="0" hangingPunct="1">
              <a:spcBef>
                <a:spcPts val="2000"/>
              </a:spcBef>
              <a:buSzPct val="90000"/>
              <a:buFontTx/>
              <a:buNone/>
            </a:pPr>
            <a:r>
              <a:rPr lang="en-US" smtClean="0"/>
              <a:t>Click to edit Master text styles</a:t>
            </a:r>
          </a:p>
        </p:txBody>
      </p:sp>
      <p:sp>
        <p:nvSpPr>
          <p:cNvPr id="4" name="Date Placeholder 3"/>
          <p:cNvSpPr>
            <a:spLocks noGrp="1"/>
          </p:cNvSpPr>
          <p:nvPr>
            <p:ph type="dt" sz="half" idx="10"/>
          </p:nvPr>
        </p:nvSpPr>
        <p:spPr/>
        <p:txBody>
          <a:bodyPr/>
          <a:lstStyle/>
          <a:p>
            <a:fld id="{A67D48B9-7EA1-DE4B-A7F0-6FB0B79B6287}" type="datetimeFigureOut">
              <a:rPr lang="en-US" smtClean="0"/>
              <a:pPr/>
              <a:t>6/29/10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C642F0B-83B8-9B4F-8DBC-45763161AD54}"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p:cSld name="Section with Watermark">
    <p:bg>
      <p:bgRef idx="1002">
        <a:schemeClr val="bg2"/>
      </p:bgRef>
    </p:bg>
    <p:spTree>
      <p:nvGrpSpPr>
        <p:cNvPr id="1" name=""/>
        <p:cNvGrpSpPr/>
        <p:nvPr/>
      </p:nvGrpSpPr>
      <p:grpSpPr>
        <a:xfrm>
          <a:off x="0" y="0"/>
          <a:ext cx="0" cy="0"/>
          <a:chOff x="0" y="0"/>
          <a:chExt cx="0" cy="0"/>
        </a:xfrm>
      </p:grpSpPr>
      <p:sp>
        <p:nvSpPr>
          <p:cNvPr id="7" name="Text Placeholder 7"/>
          <p:cNvSpPr>
            <a:spLocks noGrp="1"/>
          </p:cNvSpPr>
          <p:nvPr>
            <p:ph type="body" sz="quarter" idx="13"/>
          </p:nvPr>
        </p:nvSpPr>
        <p:spPr>
          <a:xfrm>
            <a:off x="712693" y="1689847"/>
            <a:ext cx="8431303" cy="2209800"/>
          </a:xfrm>
        </p:spPr>
        <p:txBody>
          <a:bodyPr wrap="none" lIns="0" tIns="0" rIns="0" bIns="0" anchor="ctr" anchorCtr="0">
            <a:noAutofit/>
          </a:bodyPr>
          <a:lstStyle>
            <a:lvl1pPr marL="0" indent="0" algn="l">
              <a:spcBef>
                <a:spcPts val="0"/>
              </a:spcBef>
              <a:buNone/>
              <a:defRPr sz="12200">
                <a:gradFill>
                  <a:gsLst>
                    <a:gs pos="0">
                      <a:schemeClr val="tx1">
                        <a:alpha val="10000"/>
                      </a:schemeClr>
                    </a:gs>
                    <a:gs pos="100000">
                      <a:schemeClr val="tx1">
                        <a:alpha val="10000"/>
                      </a:schemeClr>
                    </a:gs>
                  </a:gsLst>
                  <a:lin ang="5400000" scaled="0"/>
                </a:gradFill>
                <a:latin typeface="Impact" pitchFamily="34" charset="0"/>
              </a:defRPr>
            </a:lvl1pPr>
            <a:lvl2pPr marL="0" indent="0" algn="l">
              <a:spcBef>
                <a:spcPts val="0"/>
              </a:spcBef>
              <a:buNone/>
              <a:defRPr sz="12200">
                <a:gradFill>
                  <a:gsLst>
                    <a:gs pos="0">
                      <a:schemeClr val="tx1">
                        <a:alpha val="10000"/>
                      </a:schemeClr>
                    </a:gs>
                    <a:gs pos="100000">
                      <a:schemeClr val="tx1">
                        <a:alpha val="10000"/>
                      </a:schemeClr>
                    </a:gs>
                  </a:gsLst>
                  <a:lin ang="5400000" scaled="0"/>
                </a:gradFill>
                <a:latin typeface="Impact" pitchFamily="34" charset="0"/>
              </a:defRPr>
            </a:lvl2pPr>
            <a:lvl3pPr marL="0" indent="0" algn="l">
              <a:spcBef>
                <a:spcPts val="0"/>
              </a:spcBef>
              <a:buNone/>
              <a:defRPr sz="12200">
                <a:gradFill>
                  <a:gsLst>
                    <a:gs pos="0">
                      <a:schemeClr val="tx1">
                        <a:alpha val="10000"/>
                      </a:schemeClr>
                    </a:gs>
                    <a:gs pos="100000">
                      <a:schemeClr val="tx1">
                        <a:alpha val="10000"/>
                      </a:schemeClr>
                    </a:gs>
                  </a:gsLst>
                  <a:lin ang="5400000" scaled="0"/>
                </a:gradFill>
                <a:latin typeface="Impact" pitchFamily="34" charset="0"/>
              </a:defRPr>
            </a:lvl3pPr>
            <a:lvl4pPr marL="0" indent="0" algn="l">
              <a:spcBef>
                <a:spcPts val="0"/>
              </a:spcBef>
              <a:buNone/>
              <a:defRPr sz="12200">
                <a:gradFill>
                  <a:gsLst>
                    <a:gs pos="0">
                      <a:schemeClr val="tx1">
                        <a:alpha val="10000"/>
                      </a:schemeClr>
                    </a:gs>
                    <a:gs pos="100000">
                      <a:schemeClr val="tx1">
                        <a:alpha val="10000"/>
                      </a:schemeClr>
                    </a:gs>
                  </a:gsLst>
                  <a:lin ang="5400000" scaled="0"/>
                </a:gradFill>
                <a:latin typeface="Impact" pitchFamily="34" charset="0"/>
              </a:defRPr>
            </a:lvl4pPr>
            <a:lvl5pPr marL="0" indent="0" algn="l">
              <a:spcBef>
                <a:spcPts val="0"/>
              </a:spcBef>
              <a:buNone/>
              <a:defRPr sz="12200">
                <a:gradFill>
                  <a:gsLst>
                    <a:gs pos="0">
                      <a:schemeClr val="tx1">
                        <a:alpha val="10000"/>
                      </a:schemeClr>
                    </a:gs>
                    <a:gs pos="100000">
                      <a:schemeClr val="tx1">
                        <a:alpha val="10000"/>
                      </a:schemeClr>
                    </a:gs>
                  </a:gsLst>
                  <a:lin ang="5400000" scaled="0"/>
                </a:gradFill>
                <a:latin typeface="Impact" pitchFamily="34" charset="0"/>
              </a:defRPr>
            </a:lvl5pPr>
          </a:lstStyle>
          <a:p>
            <a:pPr lvl="0"/>
            <a:r>
              <a:rPr lang="en-US" smtClean="0"/>
              <a:t>Click to edit Master text styles</a:t>
            </a:r>
          </a:p>
        </p:txBody>
      </p:sp>
      <p:sp>
        <p:nvSpPr>
          <p:cNvPr id="2" name="Title 1"/>
          <p:cNvSpPr>
            <a:spLocks noGrp="1"/>
          </p:cNvSpPr>
          <p:nvPr>
            <p:ph type="title"/>
          </p:nvPr>
        </p:nvSpPr>
        <p:spPr>
          <a:xfrm>
            <a:off x="457201" y="2196353"/>
            <a:ext cx="5334000" cy="1362075"/>
          </a:xfrm>
        </p:spPr>
        <p:txBody>
          <a:bodyPr lIns="45720" tIns="0" rIns="45720" bIns="0" anchor="b" anchorCtr="0"/>
          <a:lstStyle>
            <a:lvl1pPr algn="l">
              <a:lnSpc>
                <a:spcPts val="5000"/>
              </a:lnSpc>
              <a:defRPr sz="4600" b="1" cap="none" baseline="0"/>
            </a:lvl1pPr>
          </a:lstStyle>
          <a:p>
            <a:r>
              <a:rPr lang="en-US" smtClean="0"/>
              <a:t>Click to edit Master title style</a:t>
            </a:r>
            <a:endParaRPr/>
          </a:p>
        </p:txBody>
      </p:sp>
      <p:sp>
        <p:nvSpPr>
          <p:cNvPr id="3" name="Text Placeholder 2"/>
          <p:cNvSpPr>
            <a:spLocks noGrp="1"/>
          </p:cNvSpPr>
          <p:nvPr>
            <p:ph type="body" idx="1"/>
          </p:nvPr>
        </p:nvSpPr>
        <p:spPr>
          <a:xfrm>
            <a:off x="457200" y="3560618"/>
            <a:ext cx="5334000" cy="983087"/>
          </a:xfrm>
        </p:spPr>
        <p:txBody>
          <a:bodyPr tIns="0" rIns="45720" bIns="0" anchor="t" anchorCtr="0"/>
          <a:lstStyle>
            <a:lvl1pPr marL="0" indent="0">
              <a:spcBef>
                <a:spcPct val="0"/>
              </a:spcBef>
              <a:buNone/>
              <a:defRPr sz="22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67D48B9-7EA1-DE4B-A7F0-6FB0B79B6287}" type="datetimeFigureOut">
              <a:rPr lang="en-US" smtClean="0"/>
              <a:pPr/>
              <a:t>6/29/10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C642F0B-83B8-9B4F-8DBC-45763161AD54}"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p:cSld name="Section with Picture">
    <p:bg>
      <p:bgPr>
        <a:blipFill dpi="0" rotWithShape="1">
          <a:blip r:embed="rId2">
            <a:lum/>
          </a:blip>
          <a:srcRect/>
          <a:stretch>
            <a:fillRect t="-4000" b="-4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152775" y="4069804"/>
            <a:ext cx="5538788" cy="1162050"/>
          </a:xfrm>
        </p:spPr>
        <p:txBody>
          <a:bodyPr tIns="0" bIns="0" anchor="b"/>
          <a:lstStyle>
            <a:lvl1pPr algn="l">
              <a:lnSpc>
                <a:spcPts val="4600"/>
              </a:lnSpc>
              <a:defRPr sz="4600" b="1"/>
            </a:lvl1pPr>
          </a:lstStyle>
          <a:p>
            <a:r>
              <a:rPr lang="en-US" smtClean="0"/>
              <a:t>Click to edit Master title style</a:t>
            </a:r>
            <a:endParaRPr/>
          </a:p>
        </p:txBody>
      </p:sp>
      <p:grpSp>
        <p:nvGrpSpPr>
          <p:cNvPr id="3" name="Group 8"/>
          <p:cNvGrpSpPr/>
          <p:nvPr/>
        </p:nvGrpSpPr>
        <p:grpSpPr>
          <a:xfrm rot="21240000">
            <a:off x="654352" y="445180"/>
            <a:ext cx="5416247" cy="3630168"/>
            <a:chOff x="1524000" y="381000"/>
            <a:chExt cx="3657600" cy="4737978"/>
          </a:xfrm>
        </p:grpSpPr>
        <p:sp>
          <p:nvSpPr>
            <p:cNvPr id="10" name="Rectangle 9"/>
            <p:cNvSpPr/>
            <p:nvPr userDrawn="1"/>
          </p:nvSpPr>
          <p:spPr>
            <a:xfrm>
              <a:off x="1524000" y="381000"/>
              <a:ext cx="3657600" cy="4724400"/>
            </a:xfrm>
            <a:prstGeom prst="rect">
              <a:avLst/>
            </a:prstGeom>
            <a:solidFill>
              <a:schemeClr val="bg1"/>
            </a:solid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1" name="Rectangle 10"/>
            <p:cNvSpPr/>
            <p:nvPr userDrawn="1"/>
          </p:nvSpPr>
          <p:spPr>
            <a:xfrm>
              <a:off x="1524000" y="381000"/>
              <a:ext cx="3657600" cy="4737978"/>
            </a:xfrm>
            <a:prstGeom prst="rect">
              <a:avLst/>
            </a:prstGeom>
            <a:gradFill flip="none" rotWithShape="1">
              <a:gsLst>
                <a:gs pos="0">
                  <a:schemeClr val="bg1">
                    <a:lumMod val="85000"/>
                  </a:schemeClr>
                </a:gs>
                <a:gs pos="15000">
                  <a:schemeClr val="bg1">
                    <a:alpha val="75000"/>
                  </a:schemeClr>
                </a:gs>
                <a:gs pos="100000">
                  <a:schemeClr val="bg1"/>
                </a:gs>
                <a:gs pos="100000">
                  <a:schemeClr val="bg1"/>
                </a:gs>
              </a:gsLst>
              <a:path path="rect">
                <a:fillToRect r="100000" b="100000"/>
              </a:path>
              <a:tileRect l="-100000" t="-100000"/>
            </a:gradFill>
            <a:ln>
              <a:noFill/>
            </a:ln>
            <a:effectLst>
              <a:innerShdw blurRad="190500" dist="88900" dir="13500000">
                <a:schemeClr val="bg1">
                  <a:lumMod val="65000"/>
                  <a:alpha val="25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12" name="Picture Placeholder 9"/>
          <p:cNvSpPr>
            <a:spLocks noGrp="1"/>
          </p:cNvSpPr>
          <p:nvPr>
            <p:ph type="pic" sz="quarter" idx="15"/>
          </p:nvPr>
        </p:nvSpPr>
        <p:spPr>
          <a:xfrm rot="21240000">
            <a:off x="857677" y="632632"/>
            <a:ext cx="5009597" cy="3255264"/>
          </a:xfrm>
          <a:solidFill>
            <a:schemeClr val="bg1">
              <a:lumMod val="85000"/>
            </a:schemeClr>
          </a:solidFill>
        </p:spPr>
        <p:txBody>
          <a:bodyPr/>
          <a:lstStyle>
            <a:lvl1pPr>
              <a:buNone/>
              <a:defRPr/>
            </a:lvl1pPr>
          </a:lstStyle>
          <a:p>
            <a:r>
              <a:rPr lang="en-US" smtClean="0"/>
              <a:t>Click icon to add picture</a:t>
            </a:r>
            <a:endParaRPr/>
          </a:p>
        </p:txBody>
      </p:sp>
      <p:sp>
        <p:nvSpPr>
          <p:cNvPr id="4" name="Text Placeholder 3"/>
          <p:cNvSpPr>
            <a:spLocks noGrp="1"/>
          </p:cNvSpPr>
          <p:nvPr>
            <p:ph type="body" sz="half" idx="2"/>
          </p:nvPr>
        </p:nvSpPr>
        <p:spPr>
          <a:xfrm>
            <a:off x="3158117" y="5230906"/>
            <a:ext cx="5532958" cy="865093"/>
          </a:xfrm>
        </p:spPr>
        <p:txBody>
          <a:bodyPr/>
          <a:lstStyle>
            <a:lvl1pPr marL="0" indent="0">
              <a:spcBef>
                <a:spcPct val="0"/>
              </a:spcBef>
              <a:buNone/>
              <a:defRPr sz="2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67D48B9-7EA1-DE4B-A7F0-6FB0B79B6287}" type="datetimeFigureOut">
              <a:rPr lang="en-US" smtClean="0"/>
              <a:pPr/>
              <a:t>6/29/10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C642F0B-83B8-9B4F-8DBC-45763161AD54}"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sz="half" idx="1"/>
          </p:nvPr>
        </p:nvSpPr>
        <p:spPr>
          <a:xfrm>
            <a:off x="914400" y="1735139"/>
            <a:ext cx="3566160" cy="4056062"/>
          </a:xfrm>
        </p:spPr>
        <p:txBody>
          <a:bodyPr/>
          <a:lstStyle>
            <a:lvl1pPr>
              <a:defRPr sz="2200"/>
            </a:lvl1pPr>
            <a:lvl2pPr>
              <a:defRPr sz="20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Content Placeholder 3"/>
          <p:cNvSpPr>
            <a:spLocks noGrp="1"/>
          </p:cNvSpPr>
          <p:nvPr>
            <p:ph sz="half" idx="2"/>
          </p:nvPr>
        </p:nvSpPr>
        <p:spPr>
          <a:xfrm>
            <a:off x="4648200" y="1735139"/>
            <a:ext cx="3566160" cy="4056062"/>
          </a:xfrm>
        </p:spPr>
        <p:txBody>
          <a:bodyPr/>
          <a:lstStyle>
            <a:lvl1pPr>
              <a:defRPr sz="2200"/>
            </a:lvl1pPr>
            <a:lvl2pPr>
              <a:defRPr sz="20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5" name="Date Placeholder 4"/>
          <p:cNvSpPr>
            <a:spLocks noGrp="1"/>
          </p:cNvSpPr>
          <p:nvPr>
            <p:ph type="dt" sz="half" idx="10"/>
          </p:nvPr>
        </p:nvSpPr>
        <p:spPr/>
        <p:txBody>
          <a:bodyPr/>
          <a:lstStyle/>
          <a:p>
            <a:fld id="{A67D48B9-7EA1-DE4B-A7F0-6FB0B79B6287}" type="datetimeFigureOut">
              <a:rPr lang="en-US" smtClean="0"/>
              <a:pPr/>
              <a:t>6/29/10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C642F0B-83B8-9B4F-8DBC-45763161AD54}"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a:p>
        </p:txBody>
      </p:sp>
      <p:sp>
        <p:nvSpPr>
          <p:cNvPr id="3" name="Text Placeholder 2"/>
          <p:cNvSpPr>
            <a:spLocks noGrp="1"/>
          </p:cNvSpPr>
          <p:nvPr>
            <p:ph type="body" idx="1"/>
          </p:nvPr>
        </p:nvSpPr>
        <p:spPr>
          <a:xfrm>
            <a:off x="971326" y="1419366"/>
            <a:ext cx="3200400" cy="584035"/>
          </a:xfrm>
        </p:spPr>
        <p:txBody>
          <a:bodyPr anchor="b"/>
          <a:lstStyle>
            <a:lvl1pPr marL="0" indent="0" algn="ctr">
              <a:spcBef>
                <a:spcPct val="0"/>
              </a:spcBef>
              <a:buNone/>
              <a:defRPr sz="2200" b="0">
                <a:solidFill>
                  <a:schemeClr val="tx2">
                    <a:lumMod val="60000"/>
                    <a:lumOff val="40000"/>
                  </a:schemeClr>
                </a:solidFill>
                <a:latin typeface="Impact"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97367" y="2174875"/>
            <a:ext cx="3566160" cy="3616325"/>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5" name="Text Placeholder 4"/>
          <p:cNvSpPr>
            <a:spLocks noGrp="1"/>
          </p:cNvSpPr>
          <p:nvPr>
            <p:ph type="body" sz="quarter" idx="3"/>
          </p:nvPr>
        </p:nvSpPr>
        <p:spPr>
          <a:xfrm>
            <a:off x="4930247" y="1419366"/>
            <a:ext cx="3200400" cy="584035"/>
          </a:xfrm>
        </p:spPr>
        <p:txBody>
          <a:bodyPr anchor="b"/>
          <a:lstStyle>
            <a:lvl1pPr marL="0" indent="0" algn="ctr">
              <a:spcBef>
                <a:spcPct val="0"/>
              </a:spcBef>
              <a:buNone/>
              <a:defRPr sz="2200" b="0">
                <a:solidFill>
                  <a:schemeClr val="tx2">
                    <a:lumMod val="60000"/>
                    <a:lumOff val="40000"/>
                  </a:schemeClr>
                </a:solidFill>
                <a:latin typeface="Impact"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6514" y="2174875"/>
            <a:ext cx="3566160" cy="3616325"/>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7" name="Date Placeholder 6"/>
          <p:cNvSpPr>
            <a:spLocks noGrp="1"/>
          </p:cNvSpPr>
          <p:nvPr>
            <p:ph type="dt" sz="half" idx="10"/>
          </p:nvPr>
        </p:nvSpPr>
        <p:spPr/>
        <p:txBody>
          <a:bodyPr/>
          <a:lstStyle/>
          <a:p>
            <a:fld id="{A67D48B9-7EA1-DE4B-A7F0-6FB0B79B6287}" type="datetimeFigureOut">
              <a:rPr lang="en-US" smtClean="0"/>
              <a:pPr/>
              <a:t>6/29/10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C642F0B-83B8-9B4F-8DBC-45763161AD54}" type="slidenum">
              <a:rPr lang="en-US" smtClean="0"/>
              <a:pPr/>
              <a:t>‹#›</a:t>
            </a:fld>
            <a:endParaRPr lang="en-US"/>
          </a:p>
        </p:txBody>
      </p:sp>
      <p:pic>
        <p:nvPicPr>
          <p:cNvPr id="11" name="Picture 10" descr="Comparison-Underline.png"/>
          <p:cNvPicPr>
            <a:picLocks noChangeAspect="1"/>
          </p:cNvPicPr>
          <p:nvPr/>
        </p:nvPicPr>
        <p:blipFill>
          <a:blip r:embed="rId2"/>
          <a:stretch>
            <a:fillRect/>
          </a:stretch>
        </p:blipFill>
        <p:spPr>
          <a:xfrm>
            <a:off x="957039" y="1897040"/>
            <a:ext cx="3228975" cy="142875"/>
          </a:xfrm>
          <a:prstGeom prst="rect">
            <a:avLst/>
          </a:prstGeom>
        </p:spPr>
      </p:pic>
      <p:pic>
        <p:nvPicPr>
          <p:cNvPr id="13" name="Picture 12" descr="Comparison-Underline.png"/>
          <p:cNvPicPr>
            <a:picLocks noChangeAspect="1"/>
          </p:cNvPicPr>
          <p:nvPr/>
        </p:nvPicPr>
        <p:blipFill>
          <a:blip r:embed="rId2"/>
          <a:stretch>
            <a:fillRect/>
          </a:stretch>
        </p:blipFill>
        <p:spPr>
          <a:xfrm>
            <a:off x="4915960" y="1897040"/>
            <a:ext cx="3228975" cy="142875"/>
          </a:xfrm>
          <a:prstGeom prst="rect">
            <a:avLst/>
          </a:prstGeom>
        </p:spPr>
      </p:pic>
      <p:pic>
        <p:nvPicPr>
          <p:cNvPr id="12" name="Picture 11" descr="Comparison-Underline.png"/>
          <p:cNvPicPr>
            <a:picLocks noChangeAspect="1"/>
          </p:cNvPicPr>
          <p:nvPr/>
        </p:nvPicPr>
        <p:blipFill>
          <a:blip r:embed="rId2"/>
          <a:stretch>
            <a:fillRect/>
          </a:stretch>
        </p:blipFill>
        <p:spPr>
          <a:xfrm>
            <a:off x="957039" y="1897040"/>
            <a:ext cx="3228975" cy="142875"/>
          </a:xfrm>
          <a:prstGeom prst="rect">
            <a:avLst/>
          </a:prstGeom>
        </p:spPr>
      </p:pic>
      <p:pic>
        <p:nvPicPr>
          <p:cNvPr id="14" name="Picture 13" descr="Comparison-Underline.png"/>
          <p:cNvPicPr>
            <a:picLocks noChangeAspect="1"/>
          </p:cNvPicPr>
          <p:nvPr/>
        </p:nvPicPr>
        <p:blipFill>
          <a:blip r:embed="rId2"/>
          <a:stretch>
            <a:fillRect/>
          </a:stretch>
        </p:blipFill>
        <p:spPr>
          <a:xfrm>
            <a:off x="4915960" y="1897040"/>
            <a:ext cx="3228975" cy="142875"/>
          </a:xfrm>
          <a:prstGeom prst="rect">
            <a:avLst/>
          </a:prstGeom>
        </p:spPr>
      </p:pic>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p:cSld name="2 Content, Top and Bottom">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sz="half" idx="1"/>
          </p:nvPr>
        </p:nvSpPr>
        <p:spPr>
          <a:xfrm>
            <a:off x="914400" y="1735138"/>
            <a:ext cx="7315200" cy="1920240"/>
          </a:xfrm>
        </p:spPr>
        <p:txBody>
          <a:bodyPr/>
          <a:lstStyle>
            <a:lvl1pPr>
              <a:defRPr sz="2200"/>
            </a:lvl1pPr>
            <a:lvl2pPr>
              <a:defRPr sz="20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5" name="Date Placeholder 4"/>
          <p:cNvSpPr>
            <a:spLocks noGrp="1"/>
          </p:cNvSpPr>
          <p:nvPr>
            <p:ph type="dt" sz="half" idx="10"/>
          </p:nvPr>
        </p:nvSpPr>
        <p:spPr/>
        <p:txBody>
          <a:bodyPr/>
          <a:lstStyle/>
          <a:p>
            <a:fld id="{A67D48B9-7EA1-DE4B-A7F0-6FB0B79B6287}" type="datetimeFigureOut">
              <a:rPr lang="en-US" smtClean="0"/>
              <a:pPr/>
              <a:t>6/29/10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C642F0B-83B8-9B4F-8DBC-45763161AD54}" type="slidenum">
              <a:rPr lang="en-US" smtClean="0"/>
              <a:pPr/>
              <a:t>‹#›</a:t>
            </a:fld>
            <a:endParaRPr lang="en-US"/>
          </a:p>
        </p:txBody>
      </p:sp>
      <p:sp>
        <p:nvSpPr>
          <p:cNvPr id="8" name="Content Placeholder 2"/>
          <p:cNvSpPr>
            <a:spLocks noGrp="1"/>
          </p:cNvSpPr>
          <p:nvPr>
            <p:ph sz="half" idx="13"/>
          </p:nvPr>
        </p:nvSpPr>
        <p:spPr>
          <a:xfrm>
            <a:off x="914400" y="3870960"/>
            <a:ext cx="7315200" cy="1920240"/>
          </a:xfrm>
        </p:spPr>
        <p:txBody>
          <a:bodyPr/>
          <a:lstStyle>
            <a:lvl1pPr>
              <a:defRPr sz="2200"/>
            </a:lvl1pPr>
            <a:lvl2pPr>
              <a:defRPr sz="20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20" Type="http://schemas.openxmlformats.org/officeDocument/2006/relationships/slideLayout" Target="../slideLayouts/slideLayout20.xml"/><Relationship Id="rId21" Type="http://schemas.openxmlformats.org/officeDocument/2006/relationships/theme" Target="../theme/theme1.xml"/><Relationship Id="rId22" Type="http://schemas.openxmlformats.org/officeDocument/2006/relationships/image" Target="../media/image6.png"/><Relationship Id="rId23" Type="http://schemas.openxmlformats.org/officeDocument/2006/relationships/image" Target="../media/image7.png"/><Relationship Id="rId24" Type="http://schemas.openxmlformats.org/officeDocument/2006/relationships/image" Target="../media/image8.png"/><Relationship Id="rId10" Type="http://schemas.openxmlformats.org/officeDocument/2006/relationships/slideLayout" Target="../slideLayouts/slideLayout10.xml"/><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slideLayout" Target="../slideLayouts/slideLayout16.xml"/><Relationship Id="rId17" Type="http://schemas.openxmlformats.org/officeDocument/2006/relationships/slideLayout" Target="../slideLayouts/slideLayout17.xml"/><Relationship Id="rId18" Type="http://schemas.openxmlformats.org/officeDocument/2006/relationships/slideLayout" Target="../slideLayouts/slideLayout18.xml"/><Relationship Id="rId19" Type="http://schemas.openxmlformats.org/officeDocument/2006/relationships/slideLayout" Target="../slideLayouts/slideLayout19.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914400" y="503238"/>
            <a:ext cx="7313613" cy="868362"/>
          </a:xfrm>
          <a:prstGeom prst="rect">
            <a:avLst/>
          </a:prstGeom>
        </p:spPr>
        <p:txBody>
          <a:bodyPr vert="horz" lIns="91440" tIns="45720" rIns="91440" bIns="45720" rtlCol="0" anchor="ctr">
            <a:noAutofit/>
          </a:bodyPr>
          <a:lstStyle/>
          <a:p>
            <a:r>
              <a:rPr lang="en-US" smtClean="0"/>
              <a:t>Click to edit Master title style</a:t>
            </a:r>
            <a:endParaRPr/>
          </a:p>
        </p:txBody>
      </p:sp>
      <p:sp>
        <p:nvSpPr>
          <p:cNvPr id="3" name="Text Placeholder 2"/>
          <p:cNvSpPr>
            <a:spLocks noGrp="1"/>
          </p:cNvSpPr>
          <p:nvPr>
            <p:ph type="body" idx="1"/>
          </p:nvPr>
        </p:nvSpPr>
        <p:spPr>
          <a:xfrm>
            <a:off x="914400" y="1735138"/>
            <a:ext cx="7313613" cy="405606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Date Placeholder 3"/>
          <p:cNvSpPr>
            <a:spLocks noGrp="1"/>
          </p:cNvSpPr>
          <p:nvPr>
            <p:ph type="dt" sz="half" idx="2"/>
          </p:nvPr>
        </p:nvSpPr>
        <p:spPr>
          <a:xfrm>
            <a:off x="7663438" y="6314461"/>
            <a:ext cx="1295400" cy="265089"/>
          </a:xfrm>
          <a:prstGeom prst="rect">
            <a:avLst/>
          </a:prstGeom>
        </p:spPr>
        <p:txBody>
          <a:bodyPr vert="horz" lIns="91440" tIns="45720" rIns="91440" bIns="45720" rtlCol="0" anchor="ctr"/>
          <a:lstStyle>
            <a:lvl1pPr algn="r">
              <a:defRPr sz="1100">
                <a:solidFill>
                  <a:schemeClr val="tx1"/>
                </a:solidFill>
                <a:latin typeface="Rockwell" pitchFamily="18" charset="0"/>
              </a:defRPr>
            </a:lvl1pPr>
          </a:lstStyle>
          <a:p>
            <a:fld id="{A67D48B9-7EA1-DE4B-A7F0-6FB0B79B6287}" type="datetimeFigureOut">
              <a:rPr lang="en-US" smtClean="0"/>
              <a:pPr/>
              <a:t>6/29/10</a:t>
            </a:fld>
            <a:endParaRPr lang="en-US"/>
          </a:p>
        </p:txBody>
      </p:sp>
      <p:sp>
        <p:nvSpPr>
          <p:cNvPr id="5" name="Footer Placeholder 4"/>
          <p:cNvSpPr>
            <a:spLocks noGrp="1"/>
          </p:cNvSpPr>
          <p:nvPr>
            <p:ph type="ftr" sz="quarter" idx="3"/>
          </p:nvPr>
        </p:nvSpPr>
        <p:spPr>
          <a:xfrm>
            <a:off x="3942607" y="6305797"/>
            <a:ext cx="3717967" cy="259278"/>
          </a:xfrm>
          <a:prstGeom prst="rect">
            <a:avLst/>
          </a:prstGeom>
        </p:spPr>
        <p:txBody>
          <a:bodyPr vert="horz" lIns="91440" tIns="45720" rIns="91440" bIns="45720" rtlCol="0" anchor="ctr"/>
          <a:lstStyle>
            <a:lvl1pPr algn="r">
              <a:defRPr sz="1100">
                <a:solidFill>
                  <a:schemeClr val="tx1"/>
                </a:solidFill>
                <a:latin typeface="Rockwell" pitchFamily="18" charset="0"/>
              </a:defRPr>
            </a:lvl1pPr>
          </a:lstStyle>
          <a:p>
            <a:endParaRPr lang="en-US"/>
          </a:p>
        </p:txBody>
      </p:sp>
      <p:sp>
        <p:nvSpPr>
          <p:cNvPr id="6" name="Slide Number Placeholder 5"/>
          <p:cNvSpPr>
            <a:spLocks noGrp="1"/>
          </p:cNvSpPr>
          <p:nvPr>
            <p:ph type="sldNum" sz="quarter" idx="4"/>
          </p:nvPr>
        </p:nvSpPr>
        <p:spPr>
          <a:xfrm>
            <a:off x="7521388" y="5476097"/>
            <a:ext cx="1483056" cy="851848"/>
          </a:xfrm>
          <a:prstGeom prst="rect">
            <a:avLst/>
          </a:prstGeom>
        </p:spPr>
        <p:txBody>
          <a:bodyPr vert="horz" lIns="91440" tIns="45720" rIns="91440" bIns="45720" rtlCol="0" anchor="ctr"/>
          <a:lstStyle>
            <a:lvl1pPr algn="r">
              <a:defRPr sz="8200">
                <a:gradFill>
                  <a:gsLst>
                    <a:gs pos="0">
                      <a:schemeClr val="tx1">
                        <a:alpha val="10000"/>
                      </a:schemeClr>
                    </a:gs>
                    <a:gs pos="100000">
                      <a:schemeClr val="tx1">
                        <a:alpha val="10000"/>
                      </a:schemeClr>
                    </a:gs>
                  </a:gsLst>
                  <a:lin ang="5400000" scaled="0"/>
                </a:gradFill>
                <a:latin typeface="Impact" pitchFamily="34" charset="0"/>
              </a:defRPr>
            </a:lvl1pPr>
          </a:lstStyle>
          <a:p>
            <a:fld id="{DC642F0B-83B8-9B4F-8DBC-45763161AD54}"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 id="2147483852" r:id="rId12"/>
    <p:sldLayoutId id="2147483853" r:id="rId13"/>
    <p:sldLayoutId id="2147483854" r:id="rId14"/>
    <p:sldLayoutId id="2147483855" r:id="rId15"/>
    <p:sldLayoutId id="2147483856" r:id="rId16"/>
    <p:sldLayoutId id="2147483857" r:id="rId17"/>
    <p:sldLayoutId id="2147483858" r:id="rId18"/>
    <p:sldLayoutId id="2147483859" r:id="rId19"/>
    <p:sldLayoutId id="2147483860" r:id="rId20"/>
  </p:sldLayoutIdLst>
  <p:txStyles>
    <p:titleStyle>
      <a:lvl1pPr algn="ctr" defTabSz="914400" rtl="0" eaLnBrk="1" latinLnBrk="0" hangingPunct="1">
        <a:spcBef>
          <a:spcPct val="0"/>
        </a:spcBef>
        <a:buNone/>
        <a:defRPr sz="4600" kern="1200">
          <a:solidFill>
            <a:schemeClr val="tx1"/>
          </a:solidFill>
          <a:latin typeface="+mj-lt"/>
          <a:ea typeface="+mj-ea"/>
          <a:cs typeface="+mj-cs"/>
        </a:defRPr>
      </a:lvl1pPr>
    </p:titleStyle>
    <p:bodyStyle>
      <a:lvl1pPr marL="463550" indent="-463550" algn="l" defTabSz="914400" rtl="0" eaLnBrk="1" latinLnBrk="0" hangingPunct="1">
        <a:spcBef>
          <a:spcPts val="2000"/>
        </a:spcBef>
        <a:buSzPct val="90000"/>
        <a:buFontTx/>
        <a:buBlip>
          <a:blip r:embed="rId22"/>
        </a:buBlip>
        <a:defRPr sz="2400" kern="1200">
          <a:solidFill>
            <a:schemeClr val="tx1"/>
          </a:solidFill>
          <a:latin typeface="+mn-lt"/>
          <a:ea typeface="+mn-ea"/>
          <a:cs typeface="+mn-cs"/>
        </a:defRPr>
      </a:lvl1pPr>
      <a:lvl2pPr marL="914400" indent="-457200" algn="l" defTabSz="914400" rtl="0" eaLnBrk="1" latinLnBrk="0" hangingPunct="1">
        <a:spcBef>
          <a:spcPts val="600"/>
        </a:spcBef>
        <a:buSzPct val="90000"/>
        <a:buFontTx/>
        <a:buBlip>
          <a:blip r:embed="rId23"/>
        </a:buBlip>
        <a:defRPr sz="2200" kern="1200">
          <a:solidFill>
            <a:schemeClr val="tx1"/>
          </a:solidFill>
          <a:latin typeface="+mn-lt"/>
          <a:ea typeface="+mn-ea"/>
          <a:cs typeface="+mn-cs"/>
        </a:defRPr>
      </a:lvl2pPr>
      <a:lvl3pPr marL="1255713" indent="-341313" algn="l" defTabSz="914400" rtl="0" eaLnBrk="1" latinLnBrk="0" hangingPunct="1">
        <a:spcBef>
          <a:spcPts val="600"/>
        </a:spcBef>
        <a:buSzPct val="90000"/>
        <a:buFontTx/>
        <a:buBlip>
          <a:blip r:embed="rId24"/>
        </a:buBlip>
        <a:defRPr sz="2000" kern="1200">
          <a:solidFill>
            <a:schemeClr val="tx1"/>
          </a:solidFill>
          <a:latin typeface="+mn-lt"/>
          <a:ea typeface="+mn-ea"/>
          <a:cs typeface="+mn-cs"/>
        </a:defRPr>
      </a:lvl3pPr>
      <a:lvl4pPr marL="1597025" indent="-341313" algn="l" defTabSz="914400" rtl="0" eaLnBrk="1" latinLnBrk="0" hangingPunct="1">
        <a:spcBef>
          <a:spcPts val="600"/>
        </a:spcBef>
        <a:buSzPct val="90000"/>
        <a:buFontTx/>
        <a:buBlip>
          <a:blip r:embed="rId24"/>
        </a:buBlip>
        <a:defRPr sz="1800" kern="1200">
          <a:solidFill>
            <a:schemeClr val="tx1"/>
          </a:solidFill>
          <a:latin typeface="+mn-lt"/>
          <a:ea typeface="+mn-ea"/>
          <a:cs typeface="+mn-cs"/>
        </a:defRPr>
      </a:lvl4pPr>
      <a:lvl5pPr marL="1938338" indent="-341313" algn="l" defTabSz="914400" rtl="0" eaLnBrk="1" latinLnBrk="0" hangingPunct="1">
        <a:spcBef>
          <a:spcPts val="600"/>
        </a:spcBef>
        <a:buSzPct val="90000"/>
        <a:buFontTx/>
        <a:buBlip>
          <a:blip r:embed="rId24"/>
        </a:buBlip>
        <a:defRPr sz="18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law.cornell.edu/supct-cgi/get-const?amendmenti" TargetMode="Externa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2.gif"/></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 Id="rId3" Type="http://schemas.openxmlformats.org/officeDocument/2006/relationships/hyperlink" Target="http://supreme.justia.com/us/262/390/case.html" TargetMode="Externa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3.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4.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5.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6.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6.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The Impact of Religion on Child Custody Cases:</a:t>
            </a:r>
            <a:br>
              <a:rPr lang="en-US" dirty="0" smtClean="0"/>
            </a:br>
            <a:r>
              <a:rPr lang="en-US" dirty="0" smtClean="0"/>
              <a:t>A Discussion	</a:t>
            </a:r>
            <a:endParaRPr lang="en-US" dirty="0"/>
          </a:p>
        </p:txBody>
      </p:sp>
      <p:sp>
        <p:nvSpPr>
          <p:cNvPr id="3" name="Subtitle 2"/>
          <p:cNvSpPr>
            <a:spLocks noGrp="1"/>
          </p:cNvSpPr>
          <p:nvPr>
            <p:ph type="subTitle" idx="1"/>
          </p:nvPr>
        </p:nvSpPr>
        <p:spPr/>
        <p:txBody>
          <a:bodyPr>
            <a:normAutofit/>
          </a:bodyPr>
          <a:lstStyle/>
          <a:p>
            <a:r>
              <a:rPr lang="en-US" dirty="0" smtClean="0"/>
              <a:t>Ronald W. Nelson, Esq.</a:t>
            </a:r>
          </a:p>
          <a:p>
            <a:r>
              <a:rPr lang="en-US" dirty="0" smtClean="0"/>
              <a:t>Lenexa, Kansas</a:t>
            </a:r>
          </a:p>
          <a:p>
            <a:r>
              <a:rPr lang="en-US" dirty="0" err="1" smtClean="0"/>
              <a:t>kansas-divorce.com</a:t>
            </a:r>
            <a:endParaRPr lang="en-US" dirty="0" smtClean="0"/>
          </a:p>
          <a:p>
            <a:endParaRPr lang="en-US" dirty="0" smtClean="0"/>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 Supreme Court Cases</a:t>
            </a:r>
            <a:endParaRPr lang="en-US" dirty="0"/>
          </a:p>
        </p:txBody>
      </p:sp>
      <p:sp>
        <p:nvSpPr>
          <p:cNvPr id="3" name="Content Placeholder 2"/>
          <p:cNvSpPr>
            <a:spLocks noGrp="1"/>
          </p:cNvSpPr>
          <p:nvPr>
            <p:ph idx="1"/>
          </p:nvPr>
        </p:nvSpPr>
        <p:spPr/>
        <p:txBody>
          <a:bodyPr/>
          <a:lstStyle/>
          <a:p>
            <a:r>
              <a:rPr lang="en-US" i="1" dirty="0" smtClean="0"/>
              <a:t>Reynolds </a:t>
            </a:r>
            <a:r>
              <a:rPr lang="en-US" i="1" dirty="0" err="1" smtClean="0"/>
              <a:t>v</a:t>
            </a:r>
            <a:r>
              <a:rPr lang="en-US" i="1" dirty="0" smtClean="0"/>
              <a:t>. United States</a:t>
            </a:r>
            <a:r>
              <a:rPr lang="en-US" dirty="0" smtClean="0"/>
              <a:t>, 98 U.S. 145 (1878) </a:t>
            </a:r>
          </a:p>
          <a:p>
            <a:pPr lvl="1"/>
            <a:r>
              <a:rPr lang="en-US" dirty="0" smtClean="0"/>
              <a:t>“Laws are made for the government of actions, and while they cannot interfere with mere religious belief and opinions, they may with practices. </a:t>
            </a:r>
          </a:p>
          <a:p>
            <a:pPr lvl="1"/>
            <a:r>
              <a:rPr lang="en-US" dirty="0" smtClean="0"/>
              <a:t>“To permit this would be to make the professed doctrines of religious belief superior to the law of the land, and, in effect, to permit every citizen to become a law unto himself. Government could exist only in name under such circumstances.” </a:t>
            </a:r>
          </a:p>
          <a:p>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 Supreme Court Cases </a:t>
            </a:r>
            <a:endParaRPr lang="en-US" dirty="0"/>
          </a:p>
        </p:txBody>
      </p:sp>
      <p:sp>
        <p:nvSpPr>
          <p:cNvPr id="3" name="Content Placeholder 2"/>
          <p:cNvSpPr>
            <a:spLocks noGrp="1"/>
          </p:cNvSpPr>
          <p:nvPr>
            <p:ph idx="1"/>
          </p:nvPr>
        </p:nvSpPr>
        <p:spPr/>
        <p:txBody>
          <a:bodyPr/>
          <a:lstStyle/>
          <a:p>
            <a:r>
              <a:rPr lang="en-US" i="1" dirty="0" smtClean="0"/>
              <a:t>Cantwell </a:t>
            </a:r>
            <a:r>
              <a:rPr lang="en-US" i="1" dirty="0" err="1" smtClean="0"/>
              <a:t>v</a:t>
            </a:r>
            <a:r>
              <a:rPr lang="en-US" i="1" dirty="0" smtClean="0"/>
              <a:t>. Connecticut</a:t>
            </a:r>
            <a:r>
              <a:rPr lang="en-US" dirty="0" smtClean="0"/>
              <a:t>, 310 U.S. 296 (1940) </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 Supreme Court Cases </a:t>
            </a:r>
            <a:endParaRPr lang="en-US" dirty="0"/>
          </a:p>
        </p:txBody>
      </p:sp>
      <p:sp>
        <p:nvSpPr>
          <p:cNvPr id="3" name="Content Placeholder 2"/>
          <p:cNvSpPr>
            <a:spLocks noGrp="1"/>
          </p:cNvSpPr>
          <p:nvPr>
            <p:ph idx="1"/>
          </p:nvPr>
        </p:nvSpPr>
        <p:spPr/>
        <p:txBody>
          <a:bodyPr/>
          <a:lstStyle/>
          <a:p>
            <a:r>
              <a:rPr lang="en-US" i="1" dirty="0" smtClean="0"/>
              <a:t>Cantwell </a:t>
            </a:r>
            <a:r>
              <a:rPr lang="en-US" i="1" dirty="0" err="1" smtClean="0"/>
              <a:t>v</a:t>
            </a:r>
            <a:r>
              <a:rPr lang="en-US" i="1" dirty="0" smtClean="0"/>
              <a:t>. Connecticut</a:t>
            </a:r>
            <a:r>
              <a:rPr lang="en-US" dirty="0" smtClean="0"/>
              <a:t>, 310 U.S. 296 (1940) </a:t>
            </a:r>
          </a:p>
          <a:p>
            <a:pPr lvl="1"/>
            <a:r>
              <a:rPr lang="en-US" dirty="0" smtClean="0"/>
              <a:t>“[A] grant of power which rests [upon] a determination by state authority as to what is a religious cause, is to lay a forbidden burden upon the exercise of liberty protected by the Constitution.” </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 Supreme Court Cases	</a:t>
            </a:r>
            <a:endParaRPr lang="en-US" dirty="0"/>
          </a:p>
        </p:txBody>
      </p:sp>
      <p:sp>
        <p:nvSpPr>
          <p:cNvPr id="3" name="Content Placeholder 2"/>
          <p:cNvSpPr>
            <a:spLocks noGrp="1"/>
          </p:cNvSpPr>
          <p:nvPr>
            <p:ph idx="1"/>
          </p:nvPr>
        </p:nvSpPr>
        <p:spPr/>
        <p:txBody>
          <a:bodyPr/>
          <a:lstStyle/>
          <a:p>
            <a:pPr lvl="0"/>
            <a:r>
              <a:rPr lang="en-US" i="1" dirty="0" smtClean="0"/>
              <a:t>West Virginia State Board of Education </a:t>
            </a:r>
            <a:r>
              <a:rPr lang="en-US" i="1" dirty="0" err="1" smtClean="0"/>
              <a:t>v</a:t>
            </a:r>
            <a:r>
              <a:rPr lang="en-US" i="1" dirty="0" smtClean="0"/>
              <a:t>. </a:t>
            </a:r>
            <a:r>
              <a:rPr lang="en-US" i="1" dirty="0" err="1" smtClean="0"/>
              <a:t>Barnette</a:t>
            </a:r>
            <a:r>
              <a:rPr lang="en-US" i="1" dirty="0" smtClean="0"/>
              <a:t>, </a:t>
            </a:r>
            <a:r>
              <a:rPr lang="en-US" dirty="0" smtClean="0"/>
              <a:t>319 U.S. 624 (1943)</a:t>
            </a:r>
          </a:p>
          <a:p>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 Supreme Court Cases </a:t>
            </a:r>
            <a:endParaRPr lang="en-US" dirty="0"/>
          </a:p>
        </p:txBody>
      </p:sp>
      <p:sp>
        <p:nvSpPr>
          <p:cNvPr id="3" name="Content Placeholder 2"/>
          <p:cNvSpPr>
            <a:spLocks noGrp="1"/>
          </p:cNvSpPr>
          <p:nvPr>
            <p:ph idx="1"/>
          </p:nvPr>
        </p:nvSpPr>
        <p:spPr/>
        <p:txBody>
          <a:bodyPr/>
          <a:lstStyle/>
          <a:p>
            <a:pPr lvl="0"/>
            <a:r>
              <a:rPr lang="en-US" i="1" dirty="0" smtClean="0"/>
              <a:t>West Virginia State Board of Education </a:t>
            </a:r>
            <a:r>
              <a:rPr lang="en-US" i="1" dirty="0" err="1" smtClean="0"/>
              <a:t>v</a:t>
            </a:r>
            <a:r>
              <a:rPr lang="en-US" i="1" dirty="0" smtClean="0"/>
              <a:t>. </a:t>
            </a:r>
            <a:r>
              <a:rPr lang="en-US" i="1" dirty="0" err="1" smtClean="0"/>
              <a:t>Barnette</a:t>
            </a:r>
            <a:r>
              <a:rPr lang="en-US" i="1" dirty="0" smtClean="0"/>
              <a:t>, </a:t>
            </a:r>
            <a:r>
              <a:rPr lang="en-US" dirty="0" smtClean="0"/>
              <a:t>319 U.S. 624 (1943)</a:t>
            </a:r>
          </a:p>
          <a:p>
            <a:pPr lvl="1"/>
            <a:r>
              <a:rPr lang="en-US" dirty="0" smtClean="0"/>
              <a:t>First Amendment Rights are subject to regulation: “only to prevent grave and immediate danger to interests which the State may lawfully protect.” </a:t>
            </a: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 Supreme Court Cases	</a:t>
            </a:r>
            <a:endParaRPr lang="en-US" dirty="0"/>
          </a:p>
        </p:txBody>
      </p:sp>
      <p:sp>
        <p:nvSpPr>
          <p:cNvPr id="3" name="Content Placeholder 2"/>
          <p:cNvSpPr>
            <a:spLocks noGrp="1"/>
          </p:cNvSpPr>
          <p:nvPr>
            <p:ph idx="1"/>
          </p:nvPr>
        </p:nvSpPr>
        <p:spPr/>
        <p:txBody>
          <a:bodyPr/>
          <a:lstStyle/>
          <a:p>
            <a:pPr lvl="0"/>
            <a:r>
              <a:rPr lang="en-US" i="1" dirty="0" smtClean="0"/>
              <a:t>Everson </a:t>
            </a:r>
            <a:r>
              <a:rPr lang="en-US" i="1" dirty="0" err="1" smtClean="0"/>
              <a:t>v</a:t>
            </a:r>
            <a:r>
              <a:rPr lang="en-US" i="1" dirty="0" smtClean="0"/>
              <a:t>. Board of Education</a:t>
            </a:r>
            <a:r>
              <a:rPr lang="en-US" b="1" i="1" dirty="0" smtClean="0"/>
              <a:t>, </a:t>
            </a:r>
            <a:r>
              <a:rPr lang="en-US" dirty="0" smtClean="0"/>
              <a:t>330 U.S. 1 (1947</a:t>
            </a:r>
            <a:r>
              <a:rPr lang="en-US" b="1" i="1" dirty="0" smtClean="0"/>
              <a:t>)</a:t>
            </a:r>
          </a:p>
          <a:p>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 Supreme Court Cases</a:t>
            </a:r>
            <a:endParaRPr lang="en-US" dirty="0"/>
          </a:p>
        </p:txBody>
      </p:sp>
      <p:sp>
        <p:nvSpPr>
          <p:cNvPr id="3" name="Content Placeholder 2"/>
          <p:cNvSpPr>
            <a:spLocks noGrp="1"/>
          </p:cNvSpPr>
          <p:nvPr>
            <p:ph idx="1"/>
          </p:nvPr>
        </p:nvSpPr>
        <p:spPr/>
        <p:txBody>
          <a:bodyPr>
            <a:normAutofit fontScale="85000" lnSpcReduction="20000"/>
          </a:bodyPr>
          <a:lstStyle/>
          <a:p>
            <a:pPr lvl="0"/>
            <a:r>
              <a:rPr lang="en-US" i="1" dirty="0" smtClean="0"/>
              <a:t>Everson </a:t>
            </a:r>
            <a:r>
              <a:rPr lang="en-US" i="1" dirty="0" err="1" smtClean="0"/>
              <a:t>v</a:t>
            </a:r>
            <a:r>
              <a:rPr lang="en-US" i="1" dirty="0" smtClean="0"/>
              <a:t>. Board of Education, </a:t>
            </a:r>
            <a:r>
              <a:rPr lang="en-US" dirty="0" smtClean="0"/>
              <a:t>330 U.S. 1 (1947)</a:t>
            </a:r>
          </a:p>
          <a:p>
            <a:pPr lvl="1"/>
            <a:r>
              <a:rPr lang="en-US" dirty="0" smtClean="0"/>
              <a:t>“The ‘establishment of religion’ clause of the First Amendment means at least this: neither a state nor the Federal Government can set up a church. Neither can pass laws which aid one religion, aid all religions, or prefer one religion over another. Neither can force nor influence a person to go to or to remain away from church against his will or force him to profess a belief or disbelief in any religion. No person can be punished for entertaining or professing religious beliefs or disbeliefs, for church attendance or nonattendance. . . .Neither a state nor the Federal Government can, openly or secretly, participate in the affairs of any religious organizations or groups and vice versa. In the words of Jefferson, the clause against establishment of religion by law was intended to erect “a wall of separation between church and State,” ... [and] that wall must be kept high and impregnable.” </a:t>
            </a: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 Supreme Court Cases</a:t>
            </a:r>
            <a:endParaRPr lang="en-US" dirty="0"/>
          </a:p>
        </p:txBody>
      </p:sp>
      <p:sp>
        <p:nvSpPr>
          <p:cNvPr id="3" name="Content Placeholder 2"/>
          <p:cNvSpPr>
            <a:spLocks noGrp="1"/>
          </p:cNvSpPr>
          <p:nvPr>
            <p:ph idx="1"/>
          </p:nvPr>
        </p:nvSpPr>
        <p:spPr/>
        <p:txBody>
          <a:bodyPr/>
          <a:lstStyle/>
          <a:p>
            <a:pPr lvl="0"/>
            <a:r>
              <a:rPr lang="en-US" i="1" dirty="0" smtClean="0"/>
              <a:t>Zorach </a:t>
            </a:r>
            <a:r>
              <a:rPr lang="en-US" i="1" dirty="0" err="1" smtClean="0"/>
              <a:t>v</a:t>
            </a:r>
            <a:r>
              <a:rPr lang="en-US" i="1" dirty="0" smtClean="0"/>
              <a:t>. </a:t>
            </a:r>
            <a:r>
              <a:rPr lang="en-US" i="1" dirty="0" err="1" smtClean="0"/>
              <a:t>Clauson</a:t>
            </a:r>
            <a:r>
              <a:rPr lang="en-US" i="1" dirty="0" smtClean="0"/>
              <a:t>, </a:t>
            </a:r>
            <a:r>
              <a:rPr lang="en-US" dirty="0" smtClean="0"/>
              <a:t>343 U.S. 306 (1952</a:t>
            </a:r>
            <a:r>
              <a:rPr lang="en-US" b="1" dirty="0" smtClean="0"/>
              <a:t>)</a:t>
            </a: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 Supreme Court Cases</a:t>
            </a:r>
            <a:endParaRPr lang="en-US" dirty="0"/>
          </a:p>
        </p:txBody>
      </p:sp>
      <p:sp>
        <p:nvSpPr>
          <p:cNvPr id="3" name="Content Placeholder 2"/>
          <p:cNvSpPr>
            <a:spLocks noGrp="1"/>
          </p:cNvSpPr>
          <p:nvPr>
            <p:ph idx="1"/>
          </p:nvPr>
        </p:nvSpPr>
        <p:spPr/>
        <p:txBody>
          <a:bodyPr>
            <a:normAutofit fontScale="77500" lnSpcReduction="20000"/>
          </a:bodyPr>
          <a:lstStyle/>
          <a:p>
            <a:pPr lvl="0"/>
            <a:r>
              <a:rPr lang="en-US" i="1" dirty="0" smtClean="0"/>
              <a:t>Zorach </a:t>
            </a:r>
            <a:r>
              <a:rPr lang="en-US" i="1" dirty="0" err="1" smtClean="0"/>
              <a:t>v</a:t>
            </a:r>
            <a:r>
              <a:rPr lang="en-US" i="1" dirty="0" smtClean="0"/>
              <a:t>. </a:t>
            </a:r>
            <a:r>
              <a:rPr lang="en-US" i="1" dirty="0" err="1" smtClean="0"/>
              <a:t>Clauson</a:t>
            </a:r>
            <a:r>
              <a:rPr lang="en-US" i="1" dirty="0" smtClean="0"/>
              <a:t>, </a:t>
            </a:r>
            <a:r>
              <a:rPr lang="en-US" dirty="0" smtClean="0"/>
              <a:t>343 U.S. 306 (1952)</a:t>
            </a:r>
          </a:p>
          <a:p>
            <a:pPr lvl="1"/>
            <a:r>
              <a:rPr lang="en-US" dirty="0" smtClean="0"/>
              <a:t>“We are a religious people whose institutions presuppose a Supreme Being. We guarantee the freedom to worship as one chooses. We make room for as wide a variety of beliefs and creeds as the spiritual needs of man deem necessary. We sponsor an attitude on the part of government that shows no partiality to any one group and that lets each group flourish according to the zeal of its adherents and the appeal of its dogma. . . . When the state encourages religious instruction or cooperates with religious authorities by adjusting the schedule of public events to sectarian needs, it follows the best of our traditions. For it then respects the religious nature of our people and accommodates the public service to their spiritual needs. To hold that it may not would be to find in the Constitution a requirement that the government showed a callous indifference to religious groups. That would be preferring those who believe in no religion over those who do believe </a:t>
            </a:r>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 Supreme Court Cases</a:t>
            </a:r>
            <a:endParaRPr lang="en-US" dirty="0"/>
          </a:p>
        </p:txBody>
      </p:sp>
      <p:sp>
        <p:nvSpPr>
          <p:cNvPr id="3" name="Content Placeholder 2"/>
          <p:cNvSpPr>
            <a:spLocks noGrp="1"/>
          </p:cNvSpPr>
          <p:nvPr>
            <p:ph idx="1"/>
          </p:nvPr>
        </p:nvSpPr>
        <p:spPr/>
        <p:txBody>
          <a:bodyPr/>
          <a:lstStyle/>
          <a:p>
            <a:r>
              <a:rPr lang="en-US" i="1" dirty="0" smtClean="0"/>
              <a:t>Fowler </a:t>
            </a:r>
            <a:r>
              <a:rPr lang="en-US" i="1" dirty="0" err="1" smtClean="0"/>
              <a:t>v</a:t>
            </a:r>
            <a:r>
              <a:rPr lang="en-US" i="1" dirty="0" smtClean="0"/>
              <a:t>. Rhode Island,</a:t>
            </a:r>
            <a:r>
              <a:rPr lang="en-US" dirty="0" smtClean="0"/>
              <a:t> 345 U.S. 67 (1953) </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dineKirnberg-Script"/>
              </a:rPr>
              <a:t>First Amendment:</a:t>
            </a:r>
            <a:endParaRPr lang="en-US" dirty="0">
              <a:latin typeface="AdineKirnberg-Script"/>
            </a:endParaRPr>
          </a:p>
        </p:txBody>
      </p:sp>
      <p:sp>
        <p:nvSpPr>
          <p:cNvPr id="3" name="Content Placeholder 2"/>
          <p:cNvSpPr>
            <a:spLocks noGrp="1"/>
          </p:cNvSpPr>
          <p:nvPr>
            <p:ph idx="1"/>
          </p:nvPr>
        </p:nvSpPr>
        <p:spPr/>
        <p:txBody>
          <a:bodyPr>
            <a:normAutofit/>
          </a:bodyPr>
          <a:lstStyle/>
          <a:p>
            <a:r>
              <a:rPr lang="en-US" sz="3200" dirty="0" smtClean="0">
                <a:latin typeface="AdineKirnberg-Script"/>
              </a:rPr>
              <a:t>Congress shall make no law respecting an establishment of religion, or prohibiting the free exercise thereof; or abridging the freedom of speech, or of the press; or the right of the people peaceably to assemble, and to petition the government for a redress of grievances.</a:t>
            </a:r>
            <a:endParaRPr lang="en-US" sz="3200" dirty="0">
              <a:latin typeface="AdineKirnberg-Script"/>
            </a:endParaRPr>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 Supreme Court Cases</a:t>
            </a:r>
            <a:endParaRPr lang="en-US" dirty="0"/>
          </a:p>
        </p:txBody>
      </p:sp>
      <p:sp>
        <p:nvSpPr>
          <p:cNvPr id="3" name="Content Placeholder 2"/>
          <p:cNvSpPr>
            <a:spLocks noGrp="1"/>
          </p:cNvSpPr>
          <p:nvPr>
            <p:ph idx="1"/>
          </p:nvPr>
        </p:nvSpPr>
        <p:spPr/>
        <p:txBody>
          <a:bodyPr/>
          <a:lstStyle/>
          <a:p>
            <a:r>
              <a:rPr lang="en-US" i="1" dirty="0" smtClean="0"/>
              <a:t>Fowler </a:t>
            </a:r>
            <a:r>
              <a:rPr lang="en-US" i="1" dirty="0" err="1" smtClean="0"/>
              <a:t>v</a:t>
            </a:r>
            <a:r>
              <a:rPr lang="en-US" i="1" dirty="0" smtClean="0"/>
              <a:t>. Rhode Island,</a:t>
            </a:r>
            <a:r>
              <a:rPr lang="en-US" dirty="0" smtClean="0"/>
              <a:t> 345 U.S. 67 (1953) </a:t>
            </a:r>
          </a:p>
          <a:p>
            <a:pPr lvl="1"/>
            <a:r>
              <a:rPr lang="en-US" dirty="0" smtClean="0"/>
              <a:t>“[</a:t>
            </a:r>
            <a:r>
              <a:rPr lang="en-US" dirty="0" err="1" smtClean="0"/>
              <a:t>I]t</a:t>
            </a:r>
            <a:r>
              <a:rPr lang="en-US" dirty="0" smtClean="0"/>
              <a:t> is no business of courts to say that what is a religious practice or activity for one group is not religion under the protection of the First Amendment.” </a:t>
            </a:r>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 Supreme Court Cases</a:t>
            </a:r>
            <a:endParaRPr lang="en-US" dirty="0"/>
          </a:p>
        </p:txBody>
      </p:sp>
      <p:sp>
        <p:nvSpPr>
          <p:cNvPr id="3" name="Content Placeholder 2"/>
          <p:cNvSpPr>
            <a:spLocks noGrp="1"/>
          </p:cNvSpPr>
          <p:nvPr>
            <p:ph idx="1"/>
          </p:nvPr>
        </p:nvSpPr>
        <p:spPr/>
        <p:txBody>
          <a:bodyPr>
            <a:normAutofit/>
          </a:bodyPr>
          <a:lstStyle/>
          <a:p>
            <a:pPr lvl="0"/>
            <a:r>
              <a:rPr lang="en-US" i="1" dirty="0" err="1" smtClean="0"/>
              <a:t>Torcaso</a:t>
            </a:r>
            <a:r>
              <a:rPr lang="en-US" i="1" dirty="0" smtClean="0"/>
              <a:t> </a:t>
            </a:r>
            <a:r>
              <a:rPr lang="en-US" i="1" dirty="0" err="1" smtClean="0"/>
              <a:t>v</a:t>
            </a:r>
            <a:r>
              <a:rPr lang="en-US" i="1" dirty="0" smtClean="0"/>
              <a:t>. Watkins, </a:t>
            </a:r>
            <a:r>
              <a:rPr lang="en-US" dirty="0" smtClean="0"/>
              <a:t>367 U.S. 488 (1961)</a:t>
            </a:r>
          </a:p>
          <a:p>
            <a:pPr>
              <a:buNone/>
            </a:pPr>
            <a:r>
              <a:rPr lang="en-US" dirty="0" smtClean="0"/>
              <a:t> </a:t>
            </a:r>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 Supreme Court Cases </a:t>
            </a:r>
            <a:endParaRPr lang="en-US" dirty="0"/>
          </a:p>
        </p:txBody>
      </p:sp>
      <p:sp>
        <p:nvSpPr>
          <p:cNvPr id="3" name="Content Placeholder 2"/>
          <p:cNvSpPr>
            <a:spLocks noGrp="1"/>
          </p:cNvSpPr>
          <p:nvPr>
            <p:ph idx="1"/>
          </p:nvPr>
        </p:nvSpPr>
        <p:spPr/>
        <p:txBody>
          <a:bodyPr/>
          <a:lstStyle/>
          <a:p>
            <a:pPr lvl="0"/>
            <a:r>
              <a:rPr lang="en-US" i="1" dirty="0" err="1" smtClean="0"/>
              <a:t>Torcaso</a:t>
            </a:r>
            <a:r>
              <a:rPr lang="en-US" i="1" dirty="0" smtClean="0"/>
              <a:t> </a:t>
            </a:r>
            <a:r>
              <a:rPr lang="en-US" i="1" dirty="0" err="1" smtClean="0"/>
              <a:t>v</a:t>
            </a:r>
            <a:r>
              <a:rPr lang="en-US" i="1" dirty="0" smtClean="0"/>
              <a:t>. Watkins,</a:t>
            </a:r>
            <a:r>
              <a:rPr lang="en-US" dirty="0" smtClean="0"/>
              <a:t> 367 U.S. 488 (1961)</a:t>
            </a:r>
          </a:p>
          <a:p>
            <a:pPr lvl="1"/>
            <a:r>
              <a:rPr lang="en-US" dirty="0" smtClean="0"/>
              <a:t>“We repeat and again reaffirm that neither a State nor the Federal Government can constitutionally force a person ‘to profess a belief or disbelief in any religion.’ Neither can constitutionally pass laws or impose requirements which aid all religions as against nonbelievers, and neither can aid those religions based on a belief in the existence of God as against those religions founded on different beliefs.”</a:t>
            </a:r>
          </a:p>
          <a:p>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 Supreme Court Cases</a:t>
            </a:r>
            <a:endParaRPr lang="en-US" dirty="0"/>
          </a:p>
        </p:txBody>
      </p:sp>
      <p:sp>
        <p:nvSpPr>
          <p:cNvPr id="3" name="Content Placeholder 2"/>
          <p:cNvSpPr>
            <a:spLocks noGrp="1"/>
          </p:cNvSpPr>
          <p:nvPr>
            <p:ph idx="1"/>
          </p:nvPr>
        </p:nvSpPr>
        <p:spPr/>
        <p:txBody>
          <a:bodyPr>
            <a:normAutofit/>
          </a:bodyPr>
          <a:lstStyle/>
          <a:p>
            <a:pPr lvl="0"/>
            <a:r>
              <a:rPr lang="en-US" i="1" dirty="0" smtClean="0"/>
              <a:t>Abington School District </a:t>
            </a:r>
            <a:r>
              <a:rPr lang="en-US" i="1" dirty="0" err="1" smtClean="0"/>
              <a:t>v</a:t>
            </a:r>
            <a:r>
              <a:rPr lang="en-US" i="1" dirty="0" smtClean="0"/>
              <a:t>. </a:t>
            </a:r>
            <a:r>
              <a:rPr lang="en-US" i="1" dirty="0" err="1" smtClean="0"/>
              <a:t>Schempp</a:t>
            </a:r>
            <a:r>
              <a:rPr lang="en-US" i="1" dirty="0" smtClean="0"/>
              <a:t>, </a:t>
            </a:r>
            <a:r>
              <a:rPr lang="en-US" dirty="0" smtClean="0"/>
              <a:t>374 U.S. 203 (1963)</a:t>
            </a:r>
          </a:p>
        </p:txBody>
      </p:sp>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 Supreme Court Cases</a:t>
            </a:r>
            <a:endParaRPr lang="en-US" dirty="0"/>
          </a:p>
        </p:txBody>
      </p:sp>
      <p:sp>
        <p:nvSpPr>
          <p:cNvPr id="3" name="Content Placeholder 2"/>
          <p:cNvSpPr>
            <a:spLocks noGrp="1"/>
          </p:cNvSpPr>
          <p:nvPr>
            <p:ph idx="1"/>
          </p:nvPr>
        </p:nvSpPr>
        <p:spPr/>
        <p:txBody>
          <a:bodyPr>
            <a:normAutofit fontScale="92500"/>
          </a:bodyPr>
          <a:lstStyle/>
          <a:p>
            <a:pPr lvl="0"/>
            <a:r>
              <a:rPr lang="en-US" i="1" dirty="0" smtClean="0"/>
              <a:t>Abington School District </a:t>
            </a:r>
            <a:r>
              <a:rPr lang="en-US" i="1" dirty="0" err="1" smtClean="0"/>
              <a:t>v</a:t>
            </a:r>
            <a:r>
              <a:rPr lang="en-US" i="1" dirty="0" smtClean="0"/>
              <a:t>. </a:t>
            </a:r>
            <a:r>
              <a:rPr lang="en-US" i="1" dirty="0" err="1" smtClean="0"/>
              <a:t>Schempp</a:t>
            </a:r>
            <a:r>
              <a:rPr lang="en-US" i="1" dirty="0" smtClean="0"/>
              <a:t>, </a:t>
            </a:r>
            <a:r>
              <a:rPr lang="en-US" dirty="0" smtClean="0"/>
              <a:t>374 U.S. 203 (1963)</a:t>
            </a:r>
          </a:p>
          <a:p>
            <a:pPr lvl="1"/>
            <a:r>
              <a:rPr lang="en-US" dirty="0" smtClean="0"/>
              <a:t>“The place of religion in our society is an exalted one, achieved through a long tradition of reliance on the home, the church and the inviolable citadel of the individual heart and mind. We have come to recognize through bitter experience that it is not within the power of government to invade that citadel, whether its purpose or effect be to aid or oppose, to advance or retard. In the relationship between man and religion, the State is firmly committed to a position of neutrality. Though the application of that rule requires interpretation of a delicate sort, the rule itself is clearly and concisely stated in the words of the </a:t>
            </a:r>
            <a:r>
              <a:rPr lang="en-US" dirty="0" smtClean="0">
                <a:hlinkClick r:id="rId2"/>
              </a:rPr>
              <a:t>First Amendment</a:t>
            </a:r>
            <a:r>
              <a:rPr lang="en-US" dirty="0" smtClean="0"/>
              <a:t>.” </a:t>
            </a:r>
          </a:p>
          <a:p>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 Supreme Court Cases </a:t>
            </a:r>
            <a:endParaRPr lang="en-US" dirty="0"/>
          </a:p>
        </p:txBody>
      </p:sp>
      <p:sp>
        <p:nvSpPr>
          <p:cNvPr id="3" name="Content Placeholder 2"/>
          <p:cNvSpPr>
            <a:spLocks noGrp="1"/>
          </p:cNvSpPr>
          <p:nvPr>
            <p:ph idx="1"/>
          </p:nvPr>
        </p:nvSpPr>
        <p:spPr/>
        <p:txBody>
          <a:bodyPr>
            <a:normAutofit/>
          </a:bodyPr>
          <a:lstStyle/>
          <a:p>
            <a:pPr lvl="0"/>
            <a:r>
              <a:rPr lang="en-US" i="1" dirty="0" err="1" smtClean="0"/>
              <a:t>Sherbert</a:t>
            </a:r>
            <a:r>
              <a:rPr lang="en-US" i="1" dirty="0" smtClean="0"/>
              <a:t> </a:t>
            </a:r>
            <a:r>
              <a:rPr lang="en-US" i="1" dirty="0" err="1" smtClean="0"/>
              <a:t>v</a:t>
            </a:r>
            <a:r>
              <a:rPr lang="en-US" i="1" dirty="0" smtClean="0"/>
              <a:t>. </a:t>
            </a:r>
            <a:r>
              <a:rPr lang="en-US" i="1" dirty="0" err="1" smtClean="0"/>
              <a:t>Verner</a:t>
            </a:r>
            <a:r>
              <a:rPr lang="en-US" i="1" dirty="0" smtClean="0"/>
              <a:t>, </a:t>
            </a:r>
            <a:r>
              <a:rPr lang="en-US" dirty="0" smtClean="0"/>
              <a:t>374 U.S. 398 (1963)</a:t>
            </a:r>
          </a:p>
        </p:txBody>
      </p:sp>
    </p:spTree>
  </p:cSld>
  <p:clrMapOvr>
    <a:masterClrMapping/>
  </p:clrMapOvr>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 Supreme Court Cases</a:t>
            </a:r>
            <a:endParaRPr lang="en-US" dirty="0"/>
          </a:p>
        </p:txBody>
      </p:sp>
      <p:sp>
        <p:nvSpPr>
          <p:cNvPr id="3" name="Content Placeholder 2"/>
          <p:cNvSpPr>
            <a:spLocks noGrp="1"/>
          </p:cNvSpPr>
          <p:nvPr>
            <p:ph idx="1"/>
          </p:nvPr>
        </p:nvSpPr>
        <p:spPr/>
        <p:txBody>
          <a:bodyPr/>
          <a:lstStyle/>
          <a:p>
            <a:pPr lvl="0"/>
            <a:r>
              <a:rPr lang="en-US" i="1" dirty="0" err="1" smtClean="0"/>
              <a:t>Sherbert</a:t>
            </a:r>
            <a:r>
              <a:rPr lang="en-US" i="1" dirty="0" smtClean="0"/>
              <a:t> </a:t>
            </a:r>
            <a:r>
              <a:rPr lang="en-US" i="1" dirty="0" err="1" smtClean="0"/>
              <a:t>v</a:t>
            </a:r>
            <a:r>
              <a:rPr lang="en-US" i="1" dirty="0" smtClean="0"/>
              <a:t>. </a:t>
            </a:r>
            <a:r>
              <a:rPr lang="en-US" i="1" dirty="0" err="1" smtClean="0"/>
              <a:t>Verner</a:t>
            </a:r>
            <a:r>
              <a:rPr lang="en-US" i="1" dirty="0" smtClean="0"/>
              <a:t>, </a:t>
            </a:r>
            <a:r>
              <a:rPr lang="en-US" dirty="0" smtClean="0"/>
              <a:t>374 U.S. 398 (1963)</a:t>
            </a:r>
          </a:p>
          <a:p>
            <a:pPr lvl="1"/>
            <a:r>
              <a:rPr lang="en-US" dirty="0" smtClean="0"/>
              <a:t>“Nor may the South Carolina court's construction of the statute be saved from constitutional infirmity on the ground that unemployment compensation benefits are not appellant's ‘right,’ but merely a ‘privilege.’ It is too late in the day to doubt that the liberties of religion and expression may be infringed by the denial of or placing of conditions upon a benefit or privilege.” </a:t>
            </a:r>
          </a:p>
          <a:p>
            <a:endParaRPr lang="en-US" dirty="0"/>
          </a:p>
        </p:txBody>
      </p:sp>
    </p:spTree>
  </p:cSld>
  <p:clrMapOvr>
    <a:masterClrMapping/>
  </p:clrMapOvr>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 Supreme Court Cases</a:t>
            </a:r>
            <a:endParaRPr lang="en-US" dirty="0"/>
          </a:p>
        </p:txBody>
      </p:sp>
      <p:sp>
        <p:nvSpPr>
          <p:cNvPr id="3" name="Content Placeholder 2"/>
          <p:cNvSpPr>
            <a:spLocks noGrp="1"/>
          </p:cNvSpPr>
          <p:nvPr>
            <p:ph idx="1"/>
          </p:nvPr>
        </p:nvSpPr>
        <p:spPr/>
        <p:txBody>
          <a:bodyPr>
            <a:normAutofit/>
          </a:bodyPr>
          <a:lstStyle/>
          <a:p>
            <a:pPr lvl="0"/>
            <a:r>
              <a:rPr lang="en-US" i="1" dirty="0" smtClean="0"/>
              <a:t>Lemon </a:t>
            </a:r>
            <a:r>
              <a:rPr lang="en-US" i="1" dirty="0" err="1" smtClean="0"/>
              <a:t>v</a:t>
            </a:r>
            <a:r>
              <a:rPr lang="en-US" i="1" dirty="0" smtClean="0"/>
              <a:t>. </a:t>
            </a:r>
            <a:r>
              <a:rPr lang="en-US" i="1" dirty="0" err="1" smtClean="0"/>
              <a:t>Kurtzman</a:t>
            </a:r>
            <a:r>
              <a:rPr lang="en-US" i="1" dirty="0" smtClean="0"/>
              <a:t>, </a:t>
            </a:r>
            <a:r>
              <a:rPr lang="en-US" dirty="0" smtClean="0"/>
              <a:t>403 U.S. 602 (1971)</a:t>
            </a:r>
          </a:p>
          <a:p>
            <a:pPr>
              <a:buNone/>
            </a:pPr>
            <a:endParaRPr lang="en-US" dirty="0"/>
          </a:p>
        </p:txBody>
      </p:sp>
    </p:spTree>
  </p:cSld>
  <p:clrMapOvr>
    <a:masterClrMapping/>
  </p:clrMapOvr>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 Supreme Court Cases</a:t>
            </a:r>
            <a:endParaRPr lang="en-US" dirty="0"/>
          </a:p>
        </p:txBody>
      </p:sp>
      <p:sp>
        <p:nvSpPr>
          <p:cNvPr id="3" name="Content Placeholder 2"/>
          <p:cNvSpPr>
            <a:spLocks noGrp="1"/>
          </p:cNvSpPr>
          <p:nvPr>
            <p:ph idx="1"/>
          </p:nvPr>
        </p:nvSpPr>
        <p:spPr/>
        <p:txBody>
          <a:bodyPr>
            <a:normAutofit/>
          </a:bodyPr>
          <a:lstStyle/>
          <a:p>
            <a:pPr lvl="0"/>
            <a:r>
              <a:rPr lang="en-US" i="1" dirty="0" smtClean="0"/>
              <a:t>Lemon </a:t>
            </a:r>
            <a:r>
              <a:rPr lang="en-US" i="1" dirty="0" err="1" smtClean="0"/>
              <a:t>v</a:t>
            </a:r>
            <a:r>
              <a:rPr lang="en-US" i="1" dirty="0" smtClean="0"/>
              <a:t>. </a:t>
            </a:r>
            <a:r>
              <a:rPr lang="en-US" i="1" dirty="0" err="1" smtClean="0"/>
              <a:t>Kurtzman</a:t>
            </a:r>
            <a:r>
              <a:rPr lang="en-US" i="1" dirty="0" smtClean="0"/>
              <a:t>, </a:t>
            </a:r>
            <a:r>
              <a:rPr lang="en-US" dirty="0" smtClean="0"/>
              <a:t>403 U.S. 602 (1971)</a:t>
            </a:r>
          </a:p>
          <a:p>
            <a:pPr lvl="1"/>
            <a:r>
              <a:rPr lang="en-US" dirty="0" smtClean="0"/>
              <a:t>The Court stated three criteria with which “[</a:t>
            </a:r>
            <a:r>
              <a:rPr lang="en-US" dirty="0" err="1" smtClean="0"/>
              <a:t>e]very</a:t>
            </a:r>
            <a:r>
              <a:rPr lang="en-US" dirty="0" smtClean="0"/>
              <a:t> analysis in this area must begin”:</a:t>
            </a:r>
          </a:p>
          <a:p>
            <a:pPr lvl="2"/>
            <a:r>
              <a:rPr lang="en-US" dirty="0" smtClean="0"/>
              <a:t>“First, the statute must have a secular legislative purpose; second, its principal or primary effect must be one that neither advances nor inhibits religion . . . finally, the statute must not foster "an excessive government entanglement with religion.”</a:t>
            </a:r>
          </a:p>
        </p:txBody>
      </p:sp>
    </p:spTree>
  </p:cSld>
  <p:clrMapOvr>
    <a:masterClrMapping/>
  </p:clrMapOvr>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 Supreme Court Cases</a:t>
            </a:r>
            <a:endParaRPr lang="en-US" dirty="0"/>
          </a:p>
        </p:txBody>
      </p:sp>
      <p:sp>
        <p:nvSpPr>
          <p:cNvPr id="3" name="Content Placeholder 2"/>
          <p:cNvSpPr>
            <a:spLocks noGrp="1"/>
          </p:cNvSpPr>
          <p:nvPr>
            <p:ph idx="1"/>
          </p:nvPr>
        </p:nvSpPr>
        <p:spPr/>
        <p:txBody>
          <a:bodyPr>
            <a:normAutofit/>
          </a:bodyPr>
          <a:lstStyle/>
          <a:p>
            <a:pPr lvl="0"/>
            <a:r>
              <a:rPr lang="en-US" i="1" dirty="0" smtClean="0"/>
              <a:t>Lemon </a:t>
            </a:r>
            <a:r>
              <a:rPr lang="en-US" i="1" dirty="0" err="1" smtClean="0"/>
              <a:t>v</a:t>
            </a:r>
            <a:r>
              <a:rPr lang="en-US" i="1" dirty="0" smtClean="0"/>
              <a:t>. </a:t>
            </a:r>
            <a:r>
              <a:rPr lang="en-US" i="1" dirty="0" err="1" smtClean="0"/>
              <a:t>Kurtzman</a:t>
            </a:r>
            <a:r>
              <a:rPr lang="en-US" i="1" dirty="0" smtClean="0"/>
              <a:t>, </a:t>
            </a:r>
            <a:r>
              <a:rPr lang="en-US" dirty="0" smtClean="0"/>
              <a:t>403 U.S. 602 (1971)</a:t>
            </a:r>
          </a:p>
          <a:p>
            <a:pPr lvl="1"/>
            <a:r>
              <a:rPr lang="en-US" dirty="0" smtClean="0"/>
              <a:t>“Under our system, the choice has been made that government is to be entirely excluded from the area of religious instruction, and churches excluded from the affairs of government. The Constitution decrees that religion must be a private matter for the individual, the family, and the institutions of private choice, and that, while some involvement and entanglement are inevitable, lines must be drawn.”</a:t>
            </a:r>
          </a:p>
          <a:p>
            <a:endParaRPr lang="en-US" dirty="0" smtClean="0"/>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descr="A_Brief_History.gif"/>
          <p:cNvPicPr>
            <a:picLocks noGrp="1" noChangeAspect="1"/>
          </p:cNvPicPr>
          <p:nvPr>
            <p:ph idx="1"/>
          </p:nvPr>
        </p:nvPicPr>
        <p:blipFill>
          <a:blip r:embed="rId2"/>
          <a:srcRect l="-22393" r="-22393"/>
          <a:stretch>
            <a:fillRect/>
          </a:stretch>
        </p:blipFill>
        <p:spPr>
          <a:xfrm>
            <a:off x="914400" y="1371600"/>
            <a:ext cx="7313613" cy="4419600"/>
          </a:xfrm>
        </p:spPr>
      </p:pic>
    </p:spTree>
  </p:cSld>
  <p:clrMapOvr>
    <a:masterClrMapping/>
  </p:clrMapOvr>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 Supreme Court Cases</a:t>
            </a:r>
            <a:endParaRPr lang="en-US" dirty="0"/>
          </a:p>
        </p:txBody>
      </p:sp>
      <p:sp>
        <p:nvSpPr>
          <p:cNvPr id="3" name="Content Placeholder 2"/>
          <p:cNvSpPr>
            <a:spLocks noGrp="1"/>
          </p:cNvSpPr>
          <p:nvPr>
            <p:ph idx="1"/>
          </p:nvPr>
        </p:nvSpPr>
        <p:spPr/>
        <p:txBody>
          <a:bodyPr>
            <a:normAutofit/>
          </a:bodyPr>
          <a:lstStyle/>
          <a:p>
            <a:pPr lvl="0"/>
            <a:r>
              <a:rPr lang="en-US" i="1" dirty="0" smtClean="0"/>
              <a:t>Thomas </a:t>
            </a:r>
            <a:r>
              <a:rPr lang="en-US" i="1" dirty="0" err="1" smtClean="0"/>
              <a:t>v</a:t>
            </a:r>
            <a:r>
              <a:rPr lang="en-US" i="1" dirty="0" smtClean="0"/>
              <a:t>. Indiana </a:t>
            </a:r>
            <a:r>
              <a:rPr lang="en-US" i="1" dirty="0" err="1" smtClean="0"/>
              <a:t>Emplmnt</a:t>
            </a:r>
            <a:r>
              <a:rPr lang="en-US" i="1" dirty="0" smtClean="0"/>
              <a:t> Security, </a:t>
            </a:r>
            <a:r>
              <a:rPr lang="en-US" dirty="0" smtClean="0"/>
              <a:t>450 U.S. 707 (1981)</a:t>
            </a:r>
            <a:endParaRPr lang="en-US" i="1" dirty="0" smtClean="0"/>
          </a:p>
        </p:txBody>
      </p:sp>
    </p:spTree>
  </p:cSld>
  <p:clrMapOvr>
    <a:masterClrMapping/>
  </p:clrMapOvr>
</p:sld>
</file>

<file path=ppt/slides/slide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 Supreme Court Cases</a:t>
            </a:r>
            <a:endParaRPr lang="en-US" dirty="0"/>
          </a:p>
        </p:txBody>
      </p:sp>
      <p:sp>
        <p:nvSpPr>
          <p:cNvPr id="3" name="Content Placeholder 2"/>
          <p:cNvSpPr>
            <a:spLocks noGrp="1"/>
          </p:cNvSpPr>
          <p:nvPr>
            <p:ph idx="1"/>
          </p:nvPr>
        </p:nvSpPr>
        <p:spPr/>
        <p:txBody>
          <a:bodyPr>
            <a:normAutofit/>
          </a:bodyPr>
          <a:lstStyle/>
          <a:p>
            <a:pPr lvl="0"/>
            <a:r>
              <a:rPr lang="en-US" i="1" dirty="0" smtClean="0"/>
              <a:t>Thomas </a:t>
            </a:r>
            <a:r>
              <a:rPr lang="en-US" i="1" dirty="0" err="1" smtClean="0"/>
              <a:t>v</a:t>
            </a:r>
            <a:r>
              <a:rPr lang="en-US" i="1" dirty="0" smtClean="0"/>
              <a:t>. Indiana </a:t>
            </a:r>
            <a:r>
              <a:rPr lang="en-US" i="1" dirty="0" err="1" smtClean="0"/>
              <a:t>Emplmnt</a:t>
            </a:r>
            <a:r>
              <a:rPr lang="en-US" i="1" dirty="0" smtClean="0"/>
              <a:t> Security,</a:t>
            </a:r>
            <a:r>
              <a:rPr lang="en-US" b="1" i="1" dirty="0" smtClean="0"/>
              <a:t> </a:t>
            </a:r>
            <a:r>
              <a:rPr lang="en-US" dirty="0" smtClean="0"/>
              <a:t>450 U.S. 707 (1981)</a:t>
            </a:r>
            <a:r>
              <a:rPr lang="en-US" b="1" i="1" dirty="0" smtClean="0"/>
              <a:t> </a:t>
            </a:r>
          </a:p>
          <a:p>
            <a:pPr lvl="1"/>
            <a:r>
              <a:rPr lang="en-US" dirty="0" smtClean="0"/>
              <a:t>“The determination of what is a "religious" belief or practice is more often than not a difficult and delicate task, as the division in the Indiana Supreme Court attests. However, the resolution of that question is not to turn upon a judicial perception of the particular belief or practice in question; religious beliefs need not be acceptable, logical, consistent, or comprehensible to others in order to merit First Amendment protection.” </a:t>
            </a:r>
            <a:endParaRPr lang="en-US" b="1" i="1" dirty="0" smtClean="0"/>
          </a:p>
          <a:p>
            <a:endParaRPr lang="en-US" dirty="0"/>
          </a:p>
        </p:txBody>
      </p:sp>
    </p:spTree>
  </p:cSld>
  <p:clrMapOvr>
    <a:masterClrMapping/>
  </p:clrMapOvr>
</p:sld>
</file>

<file path=ppt/slides/slide3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 Supreme Court Cases</a:t>
            </a:r>
            <a:endParaRPr lang="en-US" dirty="0"/>
          </a:p>
        </p:txBody>
      </p:sp>
      <p:sp>
        <p:nvSpPr>
          <p:cNvPr id="3" name="Content Placeholder 2"/>
          <p:cNvSpPr>
            <a:spLocks noGrp="1"/>
          </p:cNvSpPr>
          <p:nvPr>
            <p:ph idx="1"/>
          </p:nvPr>
        </p:nvSpPr>
        <p:spPr/>
        <p:txBody>
          <a:bodyPr>
            <a:normAutofit/>
          </a:bodyPr>
          <a:lstStyle/>
          <a:p>
            <a:pPr lvl="0"/>
            <a:r>
              <a:rPr lang="en-US" i="1" dirty="0" smtClean="0"/>
              <a:t>Frazee </a:t>
            </a:r>
            <a:r>
              <a:rPr lang="en-US" i="1" dirty="0" err="1" smtClean="0"/>
              <a:t>v</a:t>
            </a:r>
            <a:r>
              <a:rPr lang="en-US" i="1" dirty="0" smtClean="0"/>
              <a:t>. Illinois </a:t>
            </a:r>
            <a:r>
              <a:rPr lang="en-US" i="1" dirty="0" err="1" smtClean="0"/>
              <a:t>Emplmnt</a:t>
            </a:r>
            <a:r>
              <a:rPr lang="en-US" i="1" dirty="0" smtClean="0"/>
              <a:t> Security, </a:t>
            </a:r>
            <a:r>
              <a:rPr lang="en-US" dirty="0" smtClean="0"/>
              <a:t>489 U.S. 829 (1989)</a:t>
            </a:r>
          </a:p>
        </p:txBody>
      </p:sp>
    </p:spTree>
  </p:cSld>
  <p:clrMapOvr>
    <a:masterClrMapping/>
  </p:clrMapOvr>
</p:sld>
</file>

<file path=ppt/slides/slide3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 Supreme Court Cases</a:t>
            </a:r>
            <a:endParaRPr lang="en-US" dirty="0"/>
          </a:p>
        </p:txBody>
      </p:sp>
      <p:sp>
        <p:nvSpPr>
          <p:cNvPr id="3" name="Content Placeholder 2"/>
          <p:cNvSpPr>
            <a:spLocks noGrp="1"/>
          </p:cNvSpPr>
          <p:nvPr>
            <p:ph idx="1"/>
          </p:nvPr>
        </p:nvSpPr>
        <p:spPr/>
        <p:txBody>
          <a:bodyPr>
            <a:normAutofit fontScale="85000" lnSpcReduction="20000"/>
          </a:bodyPr>
          <a:lstStyle/>
          <a:p>
            <a:pPr lvl="0"/>
            <a:r>
              <a:rPr lang="en-US" i="1" dirty="0" smtClean="0"/>
              <a:t>Frazee </a:t>
            </a:r>
            <a:r>
              <a:rPr lang="en-US" i="1" dirty="0" err="1" smtClean="0"/>
              <a:t>v</a:t>
            </a:r>
            <a:r>
              <a:rPr lang="en-US" i="1" dirty="0" smtClean="0"/>
              <a:t>. Illinois </a:t>
            </a:r>
            <a:r>
              <a:rPr lang="en-US" i="1" dirty="0" err="1" smtClean="0"/>
              <a:t>Emplmnt</a:t>
            </a:r>
            <a:r>
              <a:rPr lang="en-US" i="1" dirty="0" smtClean="0"/>
              <a:t> Security,</a:t>
            </a:r>
            <a:r>
              <a:rPr lang="en-US" dirty="0" smtClean="0"/>
              <a:t> 489 U.S. 829 (1989)</a:t>
            </a:r>
          </a:p>
          <a:p>
            <a:pPr lvl="1"/>
            <a:r>
              <a:rPr lang="en-US" dirty="0" smtClean="0"/>
              <a:t>“There is no doubt that ‘[</a:t>
            </a:r>
            <a:r>
              <a:rPr lang="en-US" dirty="0" err="1" smtClean="0"/>
              <a:t>o]nly</a:t>
            </a:r>
            <a:r>
              <a:rPr lang="en-US" dirty="0" smtClean="0"/>
              <a:t> beliefs rooted in religion are protected by the Free Exercise Clause[.]’ Purely secular views do not suffice. Nor do we underestimate the difficulty of distinguishing between religious and secular convictions and in determining whether a professed belief is sincerely held. </a:t>
            </a:r>
          </a:p>
          <a:p>
            <a:pPr lvl="1"/>
            <a:r>
              <a:rPr lang="en-US" dirty="0" smtClean="0"/>
              <a:t>“Undoubtedly, membership in an organized religious denomination, especially one with a specific tenet forbidding members to work on Sunday, would simplify the problem of identifying sincerely held religious beliefs, </a:t>
            </a:r>
            <a:r>
              <a:rPr lang="en-US" i="1" dirty="0" smtClean="0"/>
              <a:t>but we reject the notion that to claim the protection of the Free Exercise Clause, one must be responding to the commands of a particular religious organization.</a:t>
            </a:r>
            <a:r>
              <a:rPr lang="en-US" dirty="0" smtClean="0"/>
              <a:t> Here, Frazee’s refusal was based on a sincerely held religious belief. Under our cases, he was entitled to invoke First Amendment protection.” </a:t>
            </a:r>
          </a:p>
          <a:p>
            <a:endParaRPr lang="en-US" dirty="0"/>
          </a:p>
        </p:txBody>
      </p:sp>
    </p:spTree>
  </p:cSld>
  <p:clrMapOvr>
    <a:masterClrMapping/>
  </p:clrMapOvr>
</p:sld>
</file>

<file path=ppt/slides/slide3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 Supreme Court Cases</a:t>
            </a:r>
            <a:endParaRPr lang="en-US" dirty="0"/>
          </a:p>
        </p:txBody>
      </p:sp>
      <p:sp>
        <p:nvSpPr>
          <p:cNvPr id="3" name="Content Placeholder 2"/>
          <p:cNvSpPr>
            <a:spLocks noGrp="1"/>
          </p:cNvSpPr>
          <p:nvPr>
            <p:ph idx="1"/>
          </p:nvPr>
        </p:nvSpPr>
        <p:spPr/>
        <p:txBody>
          <a:bodyPr>
            <a:normAutofit/>
          </a:bodyPr>
          <a:lstStyle/>
          <a:p>
            <a:pPr lvl="0"/>
            <a:r>
              <a:rPr lang="en-US" i="1" dirty="0" smtClean="0"/>
              <a:t>Church of </a:t>
            </a:r>
            <a:r>
              <a:rPr lang="en-US" i="1" dirty="0" err="1" smtClean="0"/>
              <a:t>Lukumi</a:t>
            </a:r>
            <a:r>
              <a:rPr lang="en-US" i="1" dirty="0" smtClean="0"/>
              <a:t> </a:t>
            </a:r>
            <a:r>
              <a:rPr lang="en-US" i="1" dirty="0" err="1" smtClean="0"/>
              <a:t>Babalu</a:t>
            </a:r>
            <a:r>
              <a:rPr lang="en-US" i="1" dirty="0" smtClean="0"/>
              <a:t> Aye </a:t>
            </a:r>
            <a:r>
              <a:rPr lang="en-US" i="1" dirty="0" err="1" smtClean="0"/>
              <a:t>v</a:t>
            </a:r>
            <a:r>
              <a:rPr lang="en-US" i="1" dirty="0" smtClean="0"/>
              <a:t>. City of Hialeah, </a:t>
            </a:r>
            <a:r>
              <a:rPr lang="en-US" dirty="0" smtClean="0"/>
              <a:t>508 U.S. 520 (1993)</a:t>
            </a:r>
          </a:p>
        </p:txBody>
      </p:sp>
    </p:spTree>
  </p:cSld>
  <p:clrMapOvr>
    <a:masterClrMapping/>
  </p:clrMapOvr>
</p:sld>
</file>

<file path=ppt/slides/slide3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 Supreme Court Cases</a:t>
            </a:r>
            <a:endParaRPr lang="en-US" dirty="0"/>
          </a:p>
        </p:txBody>
      </p:sp>
      <p:sp>
        <p:nvSpPr>
          <p:cNvPr id="3" name="Content Placeholder 2"/>
          <p:cNvSpPr>
            <a:spLocks noGrp="1"/>
          </p:cNvSpPr>
          <p:nvPr>
            <p:ph idx="1"/>
          </p:nvPr>
        </p:nvSpPr>
        <p:spPr/>
        <p:txBody>
          <a:bodyPr>
            <a:normAutofit lnSpcReduction="10000"/>
          </a:bodyPr>
          <a:lstStyle/>
          <a:p>
            <a:pPr lvl="0"/>
            <a:r>
              <a:rPr lang="en-US" i="1" dirty="0" smtClean="0"/>
              <a:t>Church of </a:t>
            </a:r>
            <a:r>
              <a:rPr lang="en-US" i="1" dirty="0" err="1" smtClean="0"/>
              <a:t>Lukumi</a:t>
            </a:r>
            <a:r>
              <a:rPr lang="en-US" i="1" dirty="0" smtClean="0"/>
              <a:t> </a:t>
            </a:r>
            <a:r>
              <a:rPr lang="en-US" i="1" dirty="0" err="1" smtClean="0"/>
              <a:t>Babalu</a:t>
            </a:r>
            <a:r>
              <a:rPr lang="en-US" i="1" dirty="0" smtClean="0"/>
              <a:t> Aye </a:t>
            </a:r>
            <a:r>
              <a:rPr lang="en-US" i="1" dirty="0" err="1" smtClean="0"/>
              <a:t>v</a:t>
            </a:r>
            <a:r>
              <a:rPr lang="en-US" i="1" dirty="0" smtClean="0"/>
              <a:t>. City of Hialeah, </a:t>
            </a:r>
            <a:r>
              <a:rPr lang="en-US" dirty="0" smtClean="0"/>
              <a:t>508 U.S. 520 (1993)</a:t>
            </a:r>
          </a:p>
          <a:p>
            <a:pPr lvl="1"/>
            <a:r>
              <a:rPr lang="en-US" dirty="0" smtClean="0"/>
              <a:t>“Facial neutrality is not determinative. The Free Exercise Clause, like the Establishment Clause, extends beyond facial discrimination. The Clause ‘forbids subtle departures from neutrality,’ and ‘covert suppression of</a:t>
            </a:r>
            <a:r>
              <a:rPr lang="en-US" b="1" dirty="0" smtClean="0"/>
              <a:t> </a:t>
            </a:r>
            <a:r>
              <a:rPr lang="en-US" dirty="0" smtClean="0"/>
              <a:t>particular religious beliefs’. Official action that targets religious conduct for distinctive treatment cannot be shielded by mere compliance with the requirement of facial neutrality. The Free Exercise Clause protects against governmental hostility which is masked, as well as overt.” </a:t>
            </a:r>
          </a:p>
          <a:p>
            <a:endParaRPr lang="en-US" dirty="0"/>
          </a:p>
        </p:txBody>
      </p:sp>
    </p:spTree>
  </p:cSld>
  <p:clrMapOvr>
    <a:masterClrMapping/>
  </p:clrMapOvr>
</p:sld>
</file>

<file path=ppt/slides/slide3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Rights of Parenthood</a:t>
            </a:r>
            <a:endParaRPr lang="en-US" dirty="0"/>
          </a:p>
        </p:txBody>
      </p:sp>
      <p:sp>
        <p:nvSpPr>
          <p:cNvPr id="3" name="Content Placeholder 2"/>
          <p:cNvSpPr>
            <a:spLocks noGrp="1"/>
          </p:cNvSpPr>
          <p:nvPr>
            <p:ph idx="1"/>
          </p:nvPr>
        </p:nvSpPr>
        <p:spPr/>
        <p:txBody>
          <a:bodyPr>
            <a:normAutofit/>
          </a:bodyPr>
          <a:lstStyle/>
          <a:p>
            <a:pPr lvl="0"/>
            <a:r>
              <a:rPr lang="en-US" i="1" dirty="0" smtClean="0"/>
              <a:t>Meyer </a:t>
            </a:r>
            <a:r>
              <a:rPr lang="en-US" i="1" dirty="0" err="1" smtClean="0"/>
              <a:t>v</a:t>
            </a:r>
            <a:r>
              <a:rPr lang="en-US" i="1" dirty="0" smtClean="0"/>
              <a:t>. Nebraska, </a:t>
            </a:r>
            <a:r>
              <a:rPr lang="en-US" dirty="0" smtClean="0"/>
              <a:t>262 U.S. 390 (1923)</a:t>
            </a:r>
          </a:p>
        </p:txBody>
      </p:sp>
    </p:spTree>
  </p:cSld>
  <p:clrMapOvr>
    <a:masterClrMapping/>
  </p:clrMapOvr>
</p:sld>
</file>

<file path=ppt/slides/slide3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Rights of Parenthood</a:t>
            </a:r>
            <a:endParaRPr lang="en-US" dirty="0"/>
          </a:p>
        </p:txBody>
      </p:sp>
      <p:sp>
        <p:nvSpPr>
          <p:cNvPr id="3" name="Content Placeholder 2"/>
          <p:cNvSpPr>
            <a:spLocks noGrp="1"/>
          </p:cNvSpPr>
          <p:nvPr>
            <p:ph idx="1"/>
          </p:nvPr>
        </p:nvSpPr>
        <p:spPr/>
        <p:txBody>
          <a:bodyPr>
            <a:normAutofit lnSpcReduction="10000"/>
          </a:bodyPr>
          <a:lstStyle/>
          <a:p>
            <a:pPr lvl="0"/>
            <a:r>
              <a:rPr lang="en-US" i="1" dirty="0" smtClean="0"/>
              <a:t>Meyer </a:t>
            </a:r>
            <a:r>
              <a:rPr lang="en-US" i="1" dirty="0" err="1" smtClean="0"/>
              <a:t>v</a:t>
            </a:r>
            <a:r>
              <a:rPr lang="en-US" i="1" dirty="0" smtClean="0"/>
              <a:t>. Nebraska, </a:t>
            </a:r>
            <a:r>
              <a:rPr lang="en-US" dirty="0" smtClean="0"/>
              <a:t>262 U.S. 390 (1923)</a:t>
            </a:r>
          </a:p>
          <a:p>
            <a:pPr lvl="1"/>
            <a:r>
              <a:rPr lang="en-US" dirty="0" smtClean="0"/>
              <a:t>“While this Court has not attempted to define with exactness the liberty thus guaranteed. . . . [</a:t>
            </a:r>
            <a:r>
              <a:rPr lang="en-US" dirty="0" err="1" smtClean="0"/>
              <a:t>w]ithout</a:t>
            </a:r>
            <a:r>
              <a:rPr lang="en-US" dirty="0" smtClean="0"/>
              <a:t> doubt, it denotes not merely freedom from bodily restraint, but also the right of the individual to contract, to engage in any of the common occupations of life, to acquire useful knowledge, to marry, establish a home and bring up children, to worship God according to the dictates of his own conscience, and generally to enjoy those privileges long recognized at common law as essential to the orderly pursuit of happiness by free men.” </a:t>
            </a:r>
            <a:endParaRPr lang="en-US" b="1" i="1" dirty="0" smtClean="0"/>
          </a:p>
          <a:p>
            <a:endParaRPr lang="en-US" dirty="0"/>
          </a:p>
        </p:txBody>
      </p:sp>
    </p:spTree>
  </p:cSld>
  <p:clrMapOvr>
    <a:masterClrMapping/>
  </p:clrMapOvr>
</p:sld>
</file>

<file path=ppt/slides/slide3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Rights of Parenthood</a:t>
            </a:r>
            <a:endParaRPr lang="en-US" dirty="0"/>
          </a:p>
        </p:txBody>
      </p:sp>
      <p:sp>
        <p:nvSpPr>
          <p:cNvPr id="3" name="Content Placeholder 2"/>
          <p:cNvSpPr>
            <a:spLocks noGrp="1"/>
          </p:cNvSpPr>
          <p:nvPr>
            <p:ph idx="1"/>
          </p:nvPr>
        </p:nvSpPr>
        <p:spPr/>
        <p:txBody>
          <a:bodyPr>
            <a:normAutofit fontScale="92500"/>
          </a:bodyPr>
          <a:lstStyle/>
          <a:p>
            <a:pPr lvl="0"/>
            <a:r>
              <a:rPr lang="en-US" i="1" dirty="0" smtClean="0"/>
              <a:t>Pierce </a:t>
            </a:r>
            <a:r>
              <a:rPr lang="en-US" i="1" dirty="0" err="1" smtClean="0"/>
              <a:t>v</a:t>
            </a:r>
            <a:r>
              <a:rPr lang="en-US" i="1" dirty="0" smtClean="0"/>
              <a:t>. Society of Sisters, </a:t>
            </a:r>
            <a:r>
              <a:rPr lang="en-US" dirty="0" smtClean="0"/>
              <a:t>268 U.S. 510 (1925</a:t>
            </a:r>
            <a:r>
              <a:rPr lang="en-US" i="1" dirty="0" smtClean="0"/>
              <a:t>)</a:t>
            </a:r>
          </a:p>
          <a:p>
            <a:pPr lvl="1"/>
            <a:r>
              <a:rPr lang="en-US" dirty="0" smtClean="0"/>
              <a:t>“Under the doctrine of </a:t>
            </a:r>
            <a:r>
              <a:rPr lang="en-US" i="1" dirty="0" smtClean="0"/>
              <a:t>Meyer </a:t>
            </a:r>
            <a:r>
              <a:rPr lang="en-US" i="1" dirty="0" err="1" smtClean="0"/>
              <a:t>v</a:t>
            </a:r>
            <a:r>
              <a:rPr lang="en-US" i="1" dirty="0" smtClean="0"/>
              <a:t>. Nebraska,</a:t>
            </a:r>
            <a:r>
              <a:rPr lang="en-US" dirty="0" smtClean="0"/>
              <a:t> </a:t>
            </a:r>
            <a:r>
              <a:rPr lang="en-US" dirty="0" smtClean="0">
                <a:hlinkClick r:id="rId3"/>
              </a:rPr>
              <a:t>262 U. S. 390</a:t>
            </a:r>
            <a:r>
              <a:rPr lang="en-US" dirty="0" smtClean="0"/>
              <a:t>, we think it entirely plain that the Act of 1922 unreasonably interferes with the liberty of parents and guardians to direct the upbringing and education of children under their control: as often heretofore pointed out, rights guaranteed by the Constitution may not be abridged by legislation which has no reasonable relation to some purpose within the competency of the State. . . .The child is not the mere creature of the State; those who nurture him and direct his destiny have the right, coupled with the high duty, to recognize and prepare him for additional obligations.” </a:t>
            </a:r>
            <a:endParaRPr lang="en-US" dirty="0"/>
          </a:p>
        </p:txBody>
      </p:sp>
    </p:spTree>
  </p:cSld>
  <p:clrMapOvr>
    <a:masterClrMapping/>
  </p:clrMapOvr>
</p:sld>
</file>

<file path=ppt/slides/slide3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Rights of Parenthood - Limits</a:t>
            </a:r>
            <a:endParaRPr lang="en-US" dirty="0"/>
          </a:p>
        </p:txBody>
      </p:sp>
      <p:sp>
        <p:nvSpPr>
          <p:cNvPr id="3" name="Content Placeholder 2"/>
          <p:cNvSpPr>
            <a:spLocks noGrp="1"/>
          </p:cNvSpPr>
          <p:nvPr>
            <p:ph idx="1"/>
          </p:nvPr>
        </p:nvSpPr>
        <p:spPr/>
        <p:txBody>
          <a:bodyPr>
            <a:normAutofit fontScale="92500"/>
          </a:bodyPr>
          <a:lstStyle/>
          <a:p>
            <a:pPr lvl="0"/>
            <a:r>
              <a:rPr lang="en-US" i="1" dirty="0" smtClean="0"/>
              <a:t>Prince </a:t>
            </a:r>
            <a:r>
              <a:rPr lang="en-US" i="1" dirty="0" err="1" smtClean="0"/>
              <a:t>v</a:t>
            </a:r>
            <a:r>
              <a:rPr lang="en-US" i="1" dirty="0" smtClean="0"/>
              <a:t>. Massachusetts, </a:t>
            </a:r>
            <a:r>
              <a:rPr lang="en-US" dirty="0" smtClean="0"/>
              <a:t>321 U.S. 158 (1944)</a:t>
            </a:r>
          </a:p>
          <a:p>
            <a:pPr lvl="1"/>
            <a:r>
              <a:rPr lang="en-US" dirty="0" smtClean="0"/>
              <a:t>“It is cardinal with us that the custody, care and nurture of the child reside first in the parents, whose primary function and freedom include preparation for obligations the state can neither supply nor hinder. . . .</a:t>
            </a:r>
          </a:p>
          <a:p>
            <a:pPr lvl="1"/>
            <a:r>
              <a:rPr lang="en-US" dirty="0" smtClean="0"/>
              <a:t>“But the family itself is not beyond regulation in the public interest, as against a claim of religious liberty. And neither rights of religion nor rights of parenthood are beyond limitation. Acting to guard the general interest in youth's wellbeing, the state, as </a:t>
            </a:r>
            <a:r>
              <a:rPr lang="en-US" i="1" dirty="0" err="1" smtClean="0"/>
              <a:t>parens</a:t>
            </a:r>
            <a:r>
              <a:rPr lang="en-US" i="1" dirty="0" smtClean="0"/>
              <a:t> </a:t>
            </a:r>
            <a:r>
              <a:rPr lang="en-US" i="1" dirty="0" err="1" smtClean="0"/>
              <a:t>patriae</a:t>
            </a:r>
            <a:r>
              <a:rPr lang="en-US" i="1" dirty="0" smtClean="0"/>
              <a:t>,</a:t>
            </a:r>
            <a:r>
              <a:rPr lang="en-US" dirty="0" smtClean="0"/>
              <a:t> may restrict the parent's control by requiring school attendance, regulating or prohibiting the child's labor and in many other ways.” </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First Amendment Cases</a:t>
            </a:r>
            <a:endParaRPr lang="en-US" dirty="0"/>
          </a:p>
        </p:txBody>
      </p:sp>
      <p:sp>
        <p:nvSpPr>
          <p:cNvPr id="3" name="Content Placeholder 2"/>
          <p:cNvSpPr>
            <a:spLocks noGrp="1"/>
          </p:cNvSpPr>
          <p:nvPr>
            <p:ph idx="1"/>
          </p:nvPr>
        </p:nvSpPr>
        <p:spPr/>
        <p:txBody>
          <a:bodyPr/>
          <a:lstStyle/>
          <a:p>
            <a:r>
              <a:rPr lang="en-US" dirty="0" smtClean="0"/>
              <a:t>Establishment of Religion</a:t>
            </a:r>
          </a:p>
          <a:p>
            <a:pPr lvl="1"/>
            <a:r>
              <a:rPr lang="en-US" dirty="0" smtClean="0"/>
              <a:t>Separation of Church and State</a:t>
            </a:r>
          </a:p>
          <a:p>
            <a:pPr lvl="1"/>
            <a:r>
              <a:rPr lang="en-US" dirty="0" smtClean="0"/>
              <a:t>Church-State Neutrality</a:t>
            </a:r>
          </a:p>
          <a:p>
            <a:r>
              <a:rPr lang="en-US" dirty="0" smtClean="0"/>
              <a:t>Freedom of Religion</a:t>
            </a:r>
          </a:p>
          <a:p>
            <a:pPr lvl="1"/>
            <a:r>
              <a:rPr lang="en-US" dirty="0" smtClean="0"/>
              <a:t>Freedom of Belief &amp; Non-Belief</a:t>
            </a:r>
          </a:p>
          <a:p>
            <a:pPr lvl="1"/>
            <a:r>
              <a:rPr lang="en-US" dirty="0" smtClean="0"/>
              <a:t>Freedom of Conscience</a:t>
            </a:r>
          </a:p>
          <a:p>
            <a:pPr lvl="1"/>
            <a:r>
              <a:rPr lang="en-US" dirty="0" smtClean="0"/>
              <a:t>Freedom of Religious Practice</a:t>
            </a:r>
          </a:p>
          <a:p>
            <a:endParaRPr lang="en-US" dirty="0"/>
          </a:p>
        </p:txBody>
      </p:sp>
    </p:spTree>
  </p:cSld>
  <p:clrMapOvr>
    <a:masterClrMapping/>
  </p:clrMapOvr>
</p:sld>
</file>

<file path=ppt/slides/slide4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Rights of Parenthood – </a:t>
            </a:r>
            <a:br>
              <a:rPr lang="en-US" dirty="0" smtClean="0"/>
            </a:br>
            <a:r>
              <a:rPr lang="en-US" dirty="0" smtClean="0"/>
              <a:t>Non-marital</a:t>
            </a:r>
            <a:endParaRPr lang="en-US" dirty="0"/>
          </a:p>
        </p:txBody>
      </p:sp>
      <p:sp>
        <p:nvSpPr>
          <p:cNvPr id="3" name="Content Placeholder 2"/>
          <p:cNvSpPr>
            <a:spLocks noGrp="1"/>
          </p:cNvSpPr>
          <p:nvPr>
            <p:ph idx="1"/>
          </p:nvPr>
        </p:nvSpPr>
        <p:spPr/>
        <p:txBody>
          <a:bodyPr>
            <a:normAutofit/>
          </a:bodyPr>
          <a:lstStyle/>
          <a:p>
            <a:pPr lvl="0"/>
            <a:r>
              <a:rPr lang="en-US" i="1" dirty="0" smtClean="0"/>
              <a:t>Stanley </a:t>
            </a:r>
            <a:r>
              <a:rPr lang="en-US" i="1" dirty="0" err="1" smtClean="0"/>
              <a:t>v</a:t>
            </a:r>
            <a:r>
              <a:rPr lang="en-US" i="1" dirty="0" smtClean="0"/>
              <a:t>. Illinois, </a:t>
            </a:r>
            <a:r>
              <a:rPr lang="en-US" dirty="0" smtClean="0"/>
              <a:t>405 U.S. 645 (1972)</a:t>
            </a:r>
          </a:p>
          <a:p>
            <a:pPr lvl="2"/>
            <a:r>
              <a:rPr lang="en-US" dirty="0" smtClean="0"/>
              <a:t>“It is plain that the interest of a parent in the companionship, care, custody, and management of his or her children ‘</a:t>
            </a:r>
            <a:r>
              <a:rPr lang="en-US" dirty="0" err="1" smtClean="0"/>
              <a:t>come[s</a:t>
            </a:r>
            <a:r>
              <a:rPr lang="en-US" dirty="0" smtClean="0"/>
              <a:t>] to this Court with a momentum for respect lacking when appeal is made to liberties which derive merely from shifting economic arrangements.’” </a:t>
            </a:r>
          </a:p>
          <a:p>
            <a:pPr lvl="2"/>
            <a:r>
              <a:rPr lang="en-US" dirty="0" smtClean="0"/>
              <a:t>[Parents with children outside marriage] cannot be denied the [same rights] arising within a more formally organized family unit. </a:t>
            </a:r>
            <a:endParaRPr lang="en-US" dirty="0"/>
          </a:p>
        </p:txBody>
      </p:sp>
    </p:spTree>
  </p:cSld>
  <p:clrMapOvr>
    <a:masterClrMapping/>
  </p:clrMapOvr>
</p:sld>
</file>

<file path=ppt/slides/slide4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Rights of Parenthood – Best Interests and the Constitution </a:t>
            </a:r>
            <a:endParaRPr lang="en-US" dirty="0"/>
          </a:p>
        </p:txBody>
      </p:sp>
      <p:sp>
        <p:nvSpPr>
          <p:cNvPr id="3" name="Content Placeholder 2"/>
          <p:cNvSpPr>
            <a:spLocks noGrp="1"/>
          </p:cNvSpPr>
          <p:nvPr>
            <p:ph idx="1"/>
          </p:nvPr>
        </p:nvSpPr>
        <p:spPr/>
        <p:txBody>
          <a:bodyPr>
            <a:normAutofit/>
          </a:bodyPr>
          <a:lstStyle/>
          <a:p>
            <a:pPr lvl="0"/>
            <a:endParaRPr lang="en-US" b="1" i="1" dirty="0" smtClean="0"/>
          </a:p>
          <a:p>
            <a:pPr lvl="0"/>
            <a:r>
              <a:rPr lang="en-US" i="1" dirty="0" err="1" smtClean="0"/>
              <a:t>Quilloin</a:t>
            </a:r>
            <a:r>
              <a:rPr lang="en-US" i="1" dirty="0" smtClean="0"/>
              <a:t> </a:t>
            </a:r>
            <a:r>
              <a:rPr lang="en-US" i="1" dirty="0" err="1" smtClean="0"/>
              <a:t>v</a:t>
            </a:r>
            <a:r>
              <a:rPr lang="en-US" i="1" dirty="0" smtClean="0"/>
              <a:t>. Walcott, </a:t>
            </a:r>
            <a:r>
              <a:rPr lang="en-US" dirty="0" smtClean="0"/>
              <a:t>434 U.S. 246 (1978)</a:t>
            </a:r>
          </a:p>
          <a:p>
            <a:pPr lvl="1"/>
            <a:r>
              <a:rPr lang="en-US" dirty="0" smtClean="0"/>
              <a:t>“We have little doubt that the Due Process Clause would be offended ‘[</a:t>
            </a:r>
            <a:r>
              <a:rPr lang="en-US" dirty="0" err="1" smtClean="0"/>
              <a:t>i]f</a:t>
            </a:r>
            <a:r>
              <a:rPr lang="en-US" dirty="0" smtClean="0"/>
              <a:t> a State were to attempt to force the breakup of a natural family, over the objections of the parents and their children, without some showing of unfitness and for the sole reason that to do so was thought to be in the children’s best interest.’ ” </a:t>
            </a:r>
            <a:endParaRPr lang="en-US" dirty="0"/>
          </a:p>
        </p:txBody>
      </p:sp>
    </p:spTree>
  </p:cSld>
  <p:clrMapOvr>
    <a:masterClrMapping/>
  </p:clrMapOvr>
</p:sld>
</file>

<file path=ppt/slides/slide4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Rights of Parenthood – Good or Bad</a:t>
            </a:r>
            <a:endParaRPr lang="en-US" dirty="0"/>
          </a:p>
        </p:txBody>
      </p:sp>
      <p:sp>
        <p:nvSpPr>
          <p:cNvPr id="3" name="Content Placeholder 2"/>
          <p:cNvSpPr>
            <a:spLocks noGrp="1"/>
          </p:cNvSpPr>
          <p:nvPr>
            <p:ph idx="1"/>
          </p:nvPr>
        </p:nvSpPr>
        <p:spPr/>
        <p:txBody>
          <a:bodyPr>
            <a:normAutofit/>
          </a:bodyPr>
          <a:lstStyle/>
          <a:p>
            <a:pPr lvl="0"/>
            <a:endParaRPr lang="en-US" b="1" i="1" dirty="0" smtClean="0"/>
          </a:p>
          <a:p>
            <a:pPr lvl="0"/>
            <a:r>
              <a:rPr lang="en-US" i="1" dirty="0" err="1" smtClean="0"/>
              <a:t>Santosky</a:t>
            </a:r>
            <a:r>
              <a:rPr lang="en-US" i="1" dirty="0" smtClean="0"/>
              <a:t> </a:t>
            </a:r>
            <a:r>
              <a:rPr lang="en-US" i="1" dirty="0" err="1" smtClean="0"/>
              <a:t>v</a:t>
            </a:r>
            <a:r>
              <a:rPr lang="en-US" i="1" dirty="0" smtClean="0"/>
              <a:t>. Kramer, </a:t>
            </a:r>
            <a:r>
              <a:rPr lang="en-US" dirty="0" smtClean="0"/>
              <a:t>455 U.S. 745 (1982)</a:t>
            </a:r>
          </a:p>
          <a:p>
            <a:pPr lvl="1"/>
            <a:r>
              <a:rPr lang="en-US" dirty="0" smtClean="0"/>
              <a:t>“The fundamental liberty interest of natural parents in the care custody, and management of their child is protected by the Fourteenth Amendment, and does not evaporate simply because they have not been model parents or have lost temporary custody of their child to the State.” </a:t>
            </a:r>
            <a:endParaRPr lang="en-US" dirty="0"/>
          </a:p>
        </p:txBody>
      </p:sp>
    </p:spTree>
  </p:cSld>
  <p:clrMapOvr>
    <a:masterClrMapping/>
  </p:clrMapOvr>
</p:sld>
</file>

<file path=ppt/slides/slide4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What’s a Judge to Do?</a:t>
            </a:r>
            <a:endParaRPr lang="en-US" dirty="0"/>
          </a:p>
        </p:txBody>
      </p:sp>
      <p:sp>
        <p:nvSpPr>
          <p:cNvPr id="3" name="Content Placeholder 2"/>
          <p:cNvSpPr>
            <a:spLocks noGrp="1"/>
          </p:cNvSpPr>
          <p:nvPr>
            <p:ph idx="1"/>
          </p:nvPr>
        </p:nvSpPr>
        <p:spPr/>
        <p:txBody>
          <a:bodyPr>
            <a:normAutofit lnSpcReduction="10000"/>
          </a:bodyPr>
          <a:lstStyle/>
          <a:p>
            <a:r>
              <a:rPr lang="en-US" b="1" i="1" dirty="0" smtClean="0"/>
              <a:t>Marriage of </a:t>
            </a:r>
            <a:r>
              <a:rPr lang="en-US" b="1" i="1" dirty="0" err="1" smtClean="0"/>
              <a:t>McSoud</a:t>
            </a:r>
            <a:r>
              <a:rPr lang="en-US" b="1" i="1" dirty="0" smtClean="0"/>
              <a:t>, 131 P.3d 1208 (Colo. 2006)</a:t>
            </a:r>
          </a:p>
          <a:p>
            <a:pPr lvl="1"/>
            <a:r>
              <a:rPr lang="en-US" dirty="0" smtClean="0"/>
              <a:t>A court may not properly inquire into or make judgments regarding the abstract wisdom of a particular religious value or belief in allocating parental responsibilities. </a:t>
            </a:r>
          </a:p>
          <a:p>
            <a:r>
              <a:rPr lang="en-US" b="1" i="1" dirty="0" smtClean="0"/>
              <a:t>Ex Parte Snider, 929 So.2d 447 (Ala. 2005)</a:t>
            </a:r>
          </a:p>
          <a:p>
            <a:pPr lvl="1"/>
            <a:r>
              <a:rPr lang="en-US" dirty="0" smtClean="0"/>
              <a:t>Although “religious beliefs alone shall not constitute the sole determinant in child custody awards” and even though the mother’s actions adhered to their religious beliefs “does not necessarily preclude exploration into those beliefs. </a:t>
            </a:r>
          </a:p>
          <a:p>
            <a:pPr lvl="1"/>
            <a:endParaRPr lang="en-US" dirty="0"/>
          </a:p>
        </p:txBody>
      </p:sp>
    </p:spTree>
  </p:cSld>
  <p:clrMapOvr>
    <a:masterClrMapping/>
  </p:clrMapOvr>
</p:sld>
</file>

<file path=ppt/slides/slide4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Three Standards</a:t>
            </a:r>
            <a:endParaRPr lang="en-US" dirty="0"/>
          </a:p>
        </p:txBody>
      </p:sp>
      <p:sp>
        <p:nvSpPr>
          <p:cNvPr id="3" name="Content Placeholder 2"/>
          <p:cNvSpPr>
            <a:spLocks noGrp="1"/>
          </p:cNvSpPr>
          <p:nvPr>
            <p:ph idx="1"/>
          </p:nvPr>
        </p:nvSpPr>
        <p:spPr/>
        <p:txBody>
          <a:bodyPr/>
          <a:lstStyle/>
          <a:p>
            <a:r>
              <a:rPr lang="en-US" b="1" i="1" dirty="0" smtClean="0"/>
              <a:t>“Custodial Parent” Rule. </a:t>
            </a:r>
          </a:p>
        </p:txBody>
      </p:sp>
    </p:spTree>
  </p:cSld>
  <p:clrMapOvr>
    <a:masterClrMapping/>
  </p:clrMapOvr>
</p:sld>
</file>

<file path=ppt/slides/slide4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Three Standards</a:t>
            </a:r>
            <a:endParaRPr lang="en-US" dirty="0"/>
          </a:p>
        </p:txBody>
      </p:sp>
      <p:sp>
        <p:nvSpPr>
          <p:cNvPr id="3" name="Content Placeholder 2"/>
          <p:cNvSpPr>
            <a:spLocks noGrp="1"/>
          </p:cNvSpPr>
          <p:nvPr>
            <p:ph idx="1"/>
          </p:nvPr>
        </p:nvSpPr>
        <p:spPr/>
        <p:txBody>
          <a:bodyPr/>
          <a:lstStyle/>
          <a:p>
            <a:r>
              <a:rPr lang="en-US" i="1" dirty="0" smtClean="0"/>
              <a:t>“Custodial Parent” Rule. </a:t>
            </a:r>
            <a:endParaRPr lang="en-US" b="1" i="1" dirty="0" smtClean="0"/>
          </a:p>
          <a:p>
            <a:pPr lvl="0"/>
            <a:r>
              <a:rPr lang="en-US" b="1" i="1" dirty="0" smtClean="0"/>
              <a:t>Risk of Harm </a:t>
            </a:r>
          </a:p>
        </p:txBody>
      </p:sp>
    </p:spTree>
  </p:cSld>
  <p:clrMapOvr>
    <a:masterClrMapping/>
  </p:clrMapOvr>
</p:sld>
</file>

<file path=ppt/slides/slide4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Three Standards</a:t>
            </a:r>
            <a:endParaRPr lang="en-US" dirty="0"/>
          </a:p>
        </p:txBody>
      </p:sp>
      <p:sp>
        <p:nvSpPr>
          <p:cNvPr id="3" name="Content Placeholder 2"/>
          <p:cNvSpPr>
            <a:spLocks noGrp="1"/>
          </p:cNvSpPr>
          <p:nvPr>
            <p:ph idx="1"/>
          </p:nvPr>
        </p:nvSpPr>
        <p:spPr/>
        <p:txBody>
          <a:bodyPr/>
          <a:lstStyle/>
          <a:p>
            <a:r>
              <a:rPr lang="en-US" i="1" dirty="0" smtClean="0"/>
              <a:t>“Custodial Parent” Rule. </a:t>
            </a:r>
            <a:endParaRPr lang="en-US" b="1" i="1" dirty="0" smtClean="0"/>
          </a:p>
          <a:p>
            <a:pPr lvl="0"/>
            <a:r>
              <a:rPr lang="en-US" i="1" dirty="0" smtClean="0"/>
              <a:t>Risk of Harm</a:t>
            </a:r>
            <a:r>
              <a:rPr lang="en-US" b="1" i="1" dirty="0" smtClean="0"/>
              <a:t> </a:t>
            </a:r>
          </a:p>
          <a:p>
            <a:pPr lvl="0"/>
            <a:r>
              <a:rPr lang="en-US" b="1" i="1" dirty="0" smtClean="0"/>
              <a:t>Actual or Substantial Harm</a:t>
            </a:r>
          </a:p>
          <a:p>
            <a:endParaRPr lang="en-US" dirty="0"/>
          </a:p>
        </p:txBody>
      </p:sp>
    </p:spTree>
  </p:cSld>
  <p:clrMapOvr>
    <a:masterClrMapping/>
  </p:clrMapOvr>
</p:sld>
</file>

<file path=ppt/slides/slide4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 Supreme Court Cases</a:t>
            </a:r>
            <a:endParaRPr lang="en-US" dirty="0"/>
          </a:p>
        </p:txBody>
      </p:sp>
      <p:sp>
        <p:nvSpPr>
          <p:cNvPr id="3" name="Content Placeholder 2"/>
          <p:cNvSpPr>
            <a:spLocks noGrp="1"/>
          </p:cNvSpPr>
          <p:nvPr>
            <p:ph idx="1"/>
          </p:nvPr>
        </p:nvSpPr>
        <p:spPr/>
        <p:txBody>
          <a:bodyPr>
            <a:normAutofit/>
          </a:bodyPr>
          <a:lstStyle/>
          <a:p>
            <a:r>
              <a:rPr lang="en-US" b="1" i="1" dirty="0" smtClean="0"/>
              <a:t>Watson vs. Jones</a:t>
            </a:r>
            <a:r>
              <a:rPr lang="en-US" dirty="0" smtClean="0"/>
              <a:t>, 13 Wall. 678, 80 US 679 (1872) </a:t>
            </a:r>
          </a:p>
          <a:p>
            <a:pPr hangingPunct="0">
              <a:buNone/>
            </a:pPr>
            <a:endParaRPr lang="en-US" dirty="0" smtClean="0"/>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 Supreme Court Cases</a:t>
            </a:r>
            <a:endParaRPr lang="en-US" dirty="0"/>
          </a:p>
        </p:txBody>
      </p:sp>
      <p:sp>
        <p:nvSpPr>
          <p:cNvPr id="3" name="Content Placeholder 2"/>
          <p:cNvSpPr>
            <a:spLocks noGrp="1"/>
          </p:cNvSpPr>
          <p:nvPr>
            <p:ph idx="1"/>
          </p:nvPr>
        </p:nvSpPr>
        <p:spPr/>
        <p:txBody>
          <a:bodyPr/>
          <a:lstStyle/>
          <a:p>
            <a:r>
              <a:rPr lang="en-US" i="1" dirty="0" smtClean="0"/>
              <a:t>Watson vs. Jones</a:t>
            </a:r>
            <a:r>
              <a:rPr lang="en-US" dirty="0" smtClean="0"/>
              <a:t>, 13 Wall. 678, 80 US 679 (1872) </a:t>
            </a:r>
          </a:p>
          <a:p>
            <a:pPr lvl="1"/>
            <a:r>
              <a:rPr lang="en-US" b="1" dirty="0" smtClean="0"/>
              <a:t>To the extent that courts can apply “neutral principles of the law” to court property disputes, they must.</a:t>
            </a:r>
            <a:endParaRPr lang="en-US" b="1" i="1" u="sng" dirty="0" smtClean="0"/>
          </a:p>
          <a:p>
            <a:pPr marL="804863" lvl="2" indent="-463550">
              <a:spcBef>
                <a:spcPts val="2000"/>
              </a:spcBef>
              <a:buBlip>
                <a:blip r:embed="rId2"/>
              </a:buBlip>
            </a:pPr>
            <a:r>
              <a:rPr lang="en-US" b="1" dirty="0" smtClean="0"/>
              <a:t>To the extent that courts are faced issues of doctrine, discipline, faith, or ecclesiastical rule, the legal courts must leave those issues to the highest church authorities.</a:t>
            </a:r>
            <a:endParaRPr lang="en-US" b="1" i="1" u="sng" dirty="0" smtClean="0"/>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 Supreme Court Cases</a:t>
            </a:r>
            <a:endParaRPr lang="en-US" dirty="0"/>
          </a:p>
        </p:txBody>
      </p:sp>
      <p:sp>
        <p:nvSpPr>
          <p:cNvPr id="3" name="Content Placeholder 2"/>
          <p:cNvSpPr>
            <a:spLocks noGrp="1"/>
          </p:cNvSpPr>
          <p:nvPr>
            <p:ph idx="1"/>
          </p:nvPr>
        </p:nvSpPr>
        <p:spPr/>
        <p:txBody>
          <a:bodyPr/>
          <a:lstStyle/>
          <a:p>
            <a:r>
              <a:rPr lang="en-US" i="1" dirty="0" smtClean="0"/>
              <a:t>Watson vs. Jones</a:t>
            </a:r>
            <a:r>
              <a:rPr lang="en-US" dirty="0" smtClean="0"/>
              <a:t>, 13 Wall. 678, 80 US 679 (1872) </a:t>
            </a:r>
          </a:p>
          <a:p>
            <a:pPr lvl="1"/>
            <a:r>
              <a:rPr lang="en-US" b="1" dirty="0" smtClean="0"/>
              <a:t>To the extent that courts can apply “neutral principles of the law” to court property disputes, they must.</a:t>
            </a:r>
            <a:endParaRPr lang="en-US" b="1" i="1" u="sng" dirty="0" smtClean="0"/>
          </a:p>
          <a:p>
            <a:pPr marL="804863" lvl="2" indent="-463550">
              <a:spcBef>
                <a:spcPts val="2000"/>
              </a:spcBef>
              <a:buBlip>
                <a:blip r:embed="rId2"/>
              </a:buBlip>
            </a:pPr>
            <a:r>
              <a:rPr lang="en-US" b="1" dirty="0" smtClean="0"/>
              <a:t>To the extent that courts are faced issues of doctrine, discipline, faith, or ecclesiastical rule, the legal courts must leave those issues to the highest church authorities.</a:t>
            </a:r>
            <a:endParaRPr lang="en-US" b="1" i="1" u="sng" dirty="0" smtClean="0"/>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 Supreme Court Cases</a:t>
            </a:r>
            <a:endParaRPr lang="en-US" dirty="0"/>
          </a:p>
        </p:txBody>
      </p:sp>
      <p:sp>
        <p:nvSpPr>
          <p:cNvPr id="3" name="Content Placeholder 2"/>
          <p:cNvSpPr>
            <a:spLocks noGrp="1"/>
          </p:cNvSpPr>
          <p:nvPr>
            <p:ph idx="1"/>
          </p:nvPr>
        </p:nvSpPr>
        <p:spPr/>
        <p:txBody>
          <a:bodyPr>
            <a:normAutofit/>
          </a:bodyPr>
          <a:lstStyle/>
          <a:p>
            <a:r>
              <a:rPr lang="en-US" i="1" dirty="0" smtClean="0"/>
              <a:t>Watson vs. Jones</a:t>
            </a:r>
            <a:r>
              <a:rPr lang="en-US" dirty="0" smtClean="0"/>
              <a:t>, 13 Wall. 678, 80 US 679 (1872) </a:t>
            </a:r>
          </a:p>
          <a:p>
            <a:pPr lvl="1"/>
            <a:r>
              <a:rPr lang="en-US" dirty="0" smtClean="0"/>
              <a:t>"In this country, the full and free right to entertain any religious belief, to practice any religious principle, and to teach any religious doctrine which does not violate the laws of morality and property, and which does not infringe personal rights, is conceded to all. . . .” </a:t>
            </a:r>
          </a:p>
          <a:p>
            <a:pPr lvl="1"/>
            <a:r>
              <a:rPr lang="en-US" dirty="0" smtClean="0"/>
              <a:t>“The structure of our government has, for the preservation of civil liberty, rescued the temporal institutions from religious interference. On the other hand, it has secured religious liberty from the invasion of the civil authority.”</a:t>
            </a:r>
          </a:p>
          <a:p>
            <a:pPr hangingPunct="0"/>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 Supreme Court Cases</a:t>
            </a:r>
            <a:endParaRPr lang="en-US" dirty="0"/>
          </a:p>
        </p:txBody>
      </p:sp>
      <p:sp>
        <p:nvSpPr>
          <p:cNvPr id="3" name="Content Placeholder 2"/>
          <p:cNvSpPr>
            <a:spLocks noGrp="1"/>
          </p:cNvSpPr>
          <p:nvPr>
            <p:ph idx="1"/>
          </p:nvPr>
        </p:nvSpPr>
        <p:spPr/>
        <p:txBody>
          <a:bodyPr>
            <a:normAutofit/>
          </a:bodyPr>
          <a:lstStyle/>
          <a:p>
            <a:r>
              <a:rPr lang="en-US" i="1" dirty="0" smtClean="0"/>
              <a:t>Reynolds </a:t>
            </a:r>
            <a:r>
              <a:rPr lang="en-US" i="1" dirty="0" err="1" smtClean="0"/>
              <a:t>v</a:t>
            </a:r>
            <a:r>
              <a:rPr lang="en-US" i="1" dirty="0" smtClean="0"/>
              <a:t>. United States</a:t>
            </a:r>
            <a:r>
              <a:rPr lang="en-US" dirty="0" smtClean="0"/>
              <a:t>, 98 U.S. 145 (1878) </a:t>
            </a:r>
          </a:p>
          <a:p>
            <a:endParaRPr lang="en-US" dirty="0"/>
          </a:p>
        </p:txBody>
      </p:sp>
    </p:spTree>
  </p:cSld>
  <p:clrMapOvr>
    <a:masterClrMapping/>
  </p:clrMapOvr>
</p:sld>
</file>

<file path=ppt/theme/_rels/theme1.xml.rels><?xml version="1.0" encoding="UTF-8" standalone="yes"?>
<Relationships xmlns="http://schemas.openxmlformats.org/package/2006/relationships"><Relationship Id="rId3" Type="http://schemas.openxmlformats.org/officeDocument/2006/relationships/image" Target="../media/image3.jpeg"/><Relationship Id="rId4" Type="http://schemas.openxmlformats.org/officeDocument/2006/relationships/image" Target="../media/image4.jpeg"/><Relationship Id="rId5" Type="http://schemas.openxmlformats.org/officeDocument/2006/relationships/image" Target="../media/image5.jpeg"/><Relationship Id="rId1" Type="http://schemas.openxmlformats.org/officeDocument/2006/relationships/image" Target="../media/image1.jpeg"/><Relationship Id="rId2" Type="http://schemas.openxmlformats.org/officeDocument/2006/relationships/image" Target="../media/image2.jpeg"/></Relationships>
</file>

<file path=ppt/theme/theme1.xml><?xml version="1.0" encoding="utf-8"?>
<a:theme xmlns:a="http://schemas.openxmlformats.org/drawingml/2006/main" name="Inkwell">
  <a:themeElements>
    <a:clrScheme name="Inkwell">
      <a:dk1>
        <a:sysClr val="windowText" lastClr="000000"/>
      </a:dk1>
      <a:lt1>
        <a:sysClr val="window" lastClr="FFFFFF"/>
      </a:lt1>
      <a:dk2>
        <a:srgbClr val="584D2E"/>
      </a:dk2>
      <a:lt2>
        <a:srgbClr val="EFE7C3"/>
      </a:lt2>
      <a:accent1>
        <a:srgbClr val="860908"/>
      </a:accent1>
      <a:accent2>
        <a:srgbClr val="4A0505"/>
      </a:accent2>
      <a:accent3>
        <a:srgbClr val="7A500A"/>
      </a:accent3>
      <a:accent4>
        <a:srgbClr val="C47810"/>
      </a:accent4>
      <a:accent5>
        <a:srgbClr val="827752"/>
      </a:accent5>
      <a:accent6>
        <a:srgbClr val="B5BB83"/>
      </a:accent6>
      <a:hlink>
        <a:srgbClr val="C47810"/>
      </a:hlink>
      <a:folHlink>
        <a:srgbClr val="F0A43A"/>
      </a:folHlink>
    </a:clrScheme>
    <a:fontScheme name="Inkwell">
      <a:majorFont>
        <a:latin typeface="Goudy Old Style"/>
        <a:ea typeface=""/>
        <a:cs typeface=""/>
        <a:font script="Jpan" typeface="ＭＳ Ｐ明朝"/>
      </a:majorFont>
      <a:minorFont>
        <a:latin typeface="Goudy Old Style"/>
        <a:ea typeface=""/>
        <a:cs typeface=""/>
        <a:font script="Jpan" typeface="ＭＳ Ｐ明朝"/>
      </a:minorFont>
    </a:fontScheme>
    <a:fmtScheme name="Inkwell">
      <a:fillStyleLst>
        <a:solidFill>
          <a:schemeClr val="phClr"/>
        </a:solidFill>
        <a:blipFill rotWithShape="1">
          <a:blip xmlns:r="http://schemas.openxmlformats.org/officeDocument/2006/relationships" r:embed="rId1">
            <a:duotone>
              <a:schemeClr val="phClr">
                <a:shade val="30000"/>
              </a:schemeClr>
              <a:schemeClr val="phClr">
                <a:alpha val="10000"/>
                <a:satMod val="120000"/>
              </a:schemeClr>
            </a:duotone>
          </a:blip>
          <a:stretch/>
        </a:blipFill>
        <a:blipFill rotWithShape="1">
          <a:blip xmlns:r="http://schemas.openxmlformats.org/officeDocument/2006/relationships" r:embed="rId2">
            <a:duotone>
              <a:schemeClr val="phClr">
                <a:shade val="30000"/>
                <a:satMod val="150000"/>
              </a:schemeClr>
              <a:schemeClr val="phClr">
                <a:alpha val="10000"/>
                <a:satMod val="120000"/>
              </a:schemeClr>
            </a:duotone>
          </a:blip>
          <a:stretch/>
        </a:blipFill>
      </a:fillStyleLst>
      <a:lnStyleLst>
        <a:ln w="12700" cap="flat" cmpd="sng" algn="ctr">
          <a:solidFill>
            <a:schemeClr val="phClr">
              <a:shade val="95000"/>
              <a:satMod val="105000"/>
            </a:schemeClr>
          </a:solidFill>
          <a:prstDash val="solid"/>
        </a:ln>
        <a:ln w="1905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101600" dist="38100" dir="5400000" rotWithShape="0">
              <a:srgbClr val="000000">
                <a:alpha val="75000"/>
              </a:srgbClr>
            </a:outerShdw>
          </a:effectLst>
        </a:effectStyle>
        <a:effectStyle>
          <a:effectLst>
            <a:outerShdw blurRad="38100" dist="25400" dir="5400000" rotWithShape="0">
              <a:srgbClr val="000000">
                <a:alpha val="75000"/>
              </a:srgbClr>
            </a:outerShdw>
            <a:softEdge rad="63500"/>
          </a:effectLst>
        </a:effectStyle>
      </a:effectStyleLst>
      <a:bgFillStyleLst>
        <a:blipFill rotWithShape="1">
          <a:blip xmlns:r="http://schemas.openxmlformats.org/officeDocument/2006/relationships" r:embed="rId3"/>
          <a:stretch/>
        </a:blipFill>
        <a:blipFill rotWithShape="1">
          <a:blip xmlns:r="http://schemas.openxmlformats.org/officeDocument/2006/relationships" r:embed="rId4"/>
          <a:stretch/>
        </a:blipFill>
        <a:blipFill rotWithShape="1">
          <a:blip xmlns:r="http://schemas.openxmlformats.org/officeDocument/2006/relationships" r:embed="rId5"/>
          <a:stretch/>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Inkwell.thmx</Template>
  <TotalTime>1378</TotalTime>
  <Words>3902</Words>
  <Application>Microsoft Macintosh PowerPoint</Application>
  <PresentationFormat>On-screen Show (4:3)</PresentationFormat>
  <Paragraphs>188</Paragraphs>
  <Slides>47</Slides>
  <Notes>25</Notes>
  <HiddenSlides>0</HiddenSlides>
  <MMClips>0</MMClips>
  <ScaleCrop>false</ScaleCrop>
  <HeadingPairs>
    <vt:vector size="4" baseType="variant">
      <vt:variant>
        <vt:lpstr>Design Template</vt:lpstr>
      </vt:variant>
      <vt:variant>
        <vt:i4>1</vt:i4>
      </vt:variant>
      <vt:variant>
        <vt:lpstr>Slide Titles</vt:lpstr>
      </vt:variant>
      <vt:variant>
        <vt:i4>47</vt:i4>
      </vt:variant>
    </vt:vector>
  </HeadingPairs>
  <TitlesOfParts>
    <vt:vector size="48" baseType="lpstr">
      <vt:lpstr>Inkwell</vt:lpstr>
      <vt:lpstr>The Impact of Religion on Child Custody Cases: A Discussion </vt:lpstr>
      <vt:lpstr>First Amendment:</vt:lpstr>
      <vt:lpstr>Slide 3</vt:lpstr>
      <vt:lpstr>First Amendment Cases</vt:lpstr>
      <vt:lpstr>US Supreme Court Cases</vt:lpstr>
      <vt:lpstr>US Supreme Court Cases</vt:lpstr>
      <vt:lpstr>US Supreme Court Cases</vt:lpstr>
      <vt:lpstr>US Supreme Court Cases</vt:lpstr>
      <vt:lpstr>US Supreme Court Cases</vt:lpstr>
      <vt:lpstr>US Supreme Court Cases</vt:lpstr>
      <vt:lpstr>US Supreme Court Cases </vt:lpstr>
      <vt:lpstr>US Supreme Court Cases </vt:lpstr>
      <vt:lpstr>US Supreme Court Cases </vt:lpstr>
      <vt:lpstr>US Supreme Court Cases </vt:lpstr>
      <vt:lpstr>US Supreme Court Cases </vt:lpstr>
      <vt:lpstr>US Supreme Court Cases</vt:lpstr>
      <vt:lpstr>US Supreme Court Cases</vt:lpstr>
      <vt:lpstr>US Supreme Court Cases</vt:lpstr>
      <vt:lpstr>US Supreme Court Cases</vt:lpstr>
      <vt:lpstr>US Supreme Court Cases</vt:lpstr>
      <vt:lpstr>US Supreme Court Cases</vt:lpstr>
      <vt:lpstr>US Supreme Court Cases </vt:lpstr>
      <vt:lpstr>US Supreme Court Cases</vt:lpstr>
      <vt:lpstr>US Supreme Court Cases</vt:lpstr>
      <vt:lpstr>US Supreme Court Cases </vt:lpstr>
      <vt:lpstr>US Supreme Court Cases</vt:lpstr>
      <vt:lpstr>US Supreme Court Cases</vt:lpstr>
      <vt:lpstr>US Supreme Court Cases</vt:lpstr>
      <vt:lpstr>US Supreme Court Cases</vt:lpstr>
      <vt:lpstr>US Supreme Court Cases</vt:lpstr>
      <vt:lpstr>US Supreme Court Cases</vt:lpstr>
      <vt:lpstr>US Supreme Court Cases</vt:lpstr>
      <vt:lpstr>US Supreme Court Cases</vt:lpstr>
      <vt:lpstr>US Supreme Court Cases</vt:lpstr>
      <vt:lpstr>US Supreme Court Cases</vt:lpstr>
      <vt:lpstr>Rights of Parenthood</vt:lpstr>
      <vt:lpstr>Rights of Parenthood</vt:lpstr>
      <vt:lpstr>Rights of Parenthood</vt:lpstr>
      <vt:lpstr>Rights of Parenthood - Limits</vt:lpstr>
      <vt:lpstr>Rights of Parenthood –  Non-marital</vt:lpstr>
      <vt:lpstr>Rights of Parenthood – Best Interests and the Constitution </vt:lpstr>
      <vt:lpstr>Rights of Parenthood – Good or Bad</vt:lpstr>
      <vt:lpstr>What’s a Judge to Do?</vt:lpstr>
      <vt:lpstr>Three Standards</vt:lpstr>
      <vt:lpstr>Three Standards</vt:lpstr>
      <vt:lpstr>Three Standards</vt:lpstr>
      <vt:lpstr>Slide 47</vt:lpstr>
    </vt:vector>
  </TitlesOfParts>
  <Company>Ronald W. Nelson, PA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Impact of Religion on Child Custody Cases: A Discussion </dc:title>
  <dc:creator>Ronald  Nelson</dc:creator>
  <cp:lastModifiedBy>Ronald W. Nelson</cp:lastModifiedBy>
  <cp:revision>5</cp:revision>
  <dcterms:created xsi:type="dcterms:W3CDTF">2010-06-29T16:22:20Z</dcterms:created>
  <dcterms:modified xsi:type="dcterms:W3CDTF">2010-06-29T16:22:49Z</dcterms:modified>
</cp:coreProperties>
</file>